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774" r:id="rId1"/>
    <p:sldMasterId id="2147483660" r:id="rId2"/>
    <p:sldMasterId id="2147483674" r:id="rId3"/>
    <p:sldMasterId id="2147483682" r:id="rId4"/>
  </p:sldMasterIdLst>
  <p:notesMasterIdLst>
    <p:notesMasterId r:id="rId16"/>
  </p:notesMasterIdLst>
  <p:handoutMasterIdLst>
    <p:handoutMasterId r:id="rId17"/>
  </p:handoutMasterIdLst>
  <p:sldIdLst>
    <p:sldId id="276" r:id="rId5"/>
    <p:sldId id="277" r:id="rId6"/>
    <p:sldId id="283" r:id="rId7"/>
    <p:sldId id="293" r:id="rId8"/>
    <p:sldId id="294" r:id="rId9"/>
    <p:sldId id="295" r:id="rId10"/>
    <p:sldId id="296" r:id="rId11"/>
    <p:sldId id="298" r:id="rId12"/>
    <p:sldId id="297" r:id="rId13"/>
    <p:sldId id="299" r:id="rId14"/>
    <p:sldId id="292" r:id="rId15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B3"/>
    <a:srgbClr val="E1E8EC"/>
    <a:srgbClr val="CAD5DB"/>
    <a:srgbClr val="9EACB5"/>
    <a:srgbClr val="6F3585"/>
    <a:srgbClr val="383687"/>
    <a:srgbClr val="DC89BA"/>
    <a:srgbClr val="A5337E"/>
    <a:srgbClr val="F99D1C"/>
    <a:srgbClr val="F37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01"/>
    <p:restoredTop sz="95167" autoAdjust="0"/>
  </p:normalViewPr>
  <p:slideViewPr>
    <p:cSldViewPr snapToGrid="0" snapToObjects="1">
      <p:cViewPr varScale="1">
        <p:scale>
          <a:sx n="146" d="100"/>
          <a:sy n="146" d="100"/>
        </p:scale>
        <p:origin x="1116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55AAD34F-100F-8845-B8EB-F638D103EC7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5EF1907-166E-8341-872D-D5097A42989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91FD9-4D27-6A4C-A79E-CB119EA12DE3}" type="datetimeFigureOut">
              <a:rPr lang="en-US" smtClean="0"/>
              <a:t>8/25/2022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1675419-7E96-CF40-8A7A-BDA890B909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8DD0BD8-C055-8D41-9E56-F248CF6D7B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BDB18D-03A9-2B45-A0E0-E9AAE3E910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0118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D2654E-D42B-314A-963D-C3BCDCA26AB8}" type="datetimeFigureOut">
              <a:rPr lang="en-US" smtClean="0"/>
              <a:t>8/25/2022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734BDE-4368-5244-A3B8-D9E82DAC93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741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BDE-4368-5244-A3B8-D9E82DAC939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712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35E1292-4926-1A4C-9E4B-79FAA6190A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1460" y="675958"/>
            <a:ext cx="8738081" cy="610362"/>
          </a:xfrm>
        </p:spPr>
        <p:txBody>
          <a:bodyPr anchor="b">
            <a:noAutofit/>
          </a:bodyPr>
          <a:lstStyle>
            <a:lvl1pPr marL="0" indent="1191" algn="l">
              <a:lnSpc>
                <a:spcPts val="4200"/>
              </a:lnSpc>
              <a:tabLst/>
              <a:defRPr sz="4500" b="1" i="0">
                <a:solidFill>
                  <a:srgbClr val="002E5E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C3BAE497-4CF6-ED41-AEEE-93ECA7A55D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659300"/>
            <a:ext cx="5516166" cy="3020867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5752B09-F39D-F14E-BED8-A2973E6577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80029"/>
            <a:ext cx="9144000" cy="88582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E562496-2BB0-8641-B148-35142A7101A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1459" y="1289304"/>
            <a:ext cx="8738081" cy="273843"/>
          </a:xfrm>
        </p:spPr>
        <p:txBody>
          <a:bodyPr>
            <a:noAutofit/>
          </a:bodyPr>
          <a:lstStyle>
            <a:lvl1pPr marL="0" indent="0" algn="l">
              <a:lnSpc>
                <a:spcPts val="1400"/>
              </a:lnSpc>
              <a:spcBef>
                <a:spcPts val="0"/>
              </a:spcBef>
              <a:buNone/>
              <a:defRPr sz="1200" b="0" i="0" spc="22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A4F3878-6E6D-DE40-8096-F63251CB79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679306"/>
            <a:ext cx="91440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274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19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er Title, Content, Adjustable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="" xmlns:a16="http://schemas.microsoft.com/office/drawing/2014/main" id="{FD3AB2C7-DF0F-2940-ABB4-06FEA35729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4444" y="361210"/>
            <a:ext cx="8723548" cy="312975"/>
          </a:xfrm>
        </p:spPr>
        <p:txBody>
          <a:bodyPr/>
          <a:lstStyle>
            <a:lvl1pPr>
              <a:lnSpc>
                <a:spcPts val="2400"/>
              </a:lnSpc>
              <a:defRPr sz="2400"/>
            </a:lvl1pPr>
          </a:lstStyle>
          <a:p>
            <a:r>
              <a:rPr lang="en-US" dirty="0"/>
              <a:t>TITLE HERE.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D29B4AC-89E7-2541-83FF-50435E96C5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105" y="591044"/>
            <a:ext cx="9191899" cy="70597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81548159-2D8E-F448-9284-D600211FA855}"/>
              </a:ext>
            </a:extLst>
          </p:cNvPr>
          <p:cNvCxnSpPr/>
          <p:nvPr userDrawn="1"/>
        </p:nvCxnSpPr>
        <p:spPr>
          <a:xfrm>
            <a:off x="0" y="4675484"/>
            <a:ext cx="9144000" cy="0"/>
          </a:xfrm>
          <a:prstGeom prst="line">
            <a:avLst/>
          </a:prstGeom>
          <a:ln>
            <a:solidFill>
              <a:srgbClr val="9E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">
            <a:extLst>
              <a:ext uri="{FF2B5EF4-FFF2-40B4-BE49-F238E27FC236}">
                <a16:creationId xmlns="" xmlns:a16="http://schemas.microsoft.com/office/drawing/2014/main" id="{0F790F6C-BBFE-0748-BA76-E013BFBA28F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04444" y="1205646"/>
            <a:ext cx="8723548" cy="482045"/>
          </a:xfrm>
        </p:spPr>
        <p:txBody>
          <a:bodyPr>
            <a:noAutofit/>
          </a:bodyPr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>
                <a:solidFill>
                  <a:srgbClr val="0066B3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D4C55544-496C-3F4C-9854-7F7A18E1F8E6}"/>
              </a:ext>
            </a:extLst>
          </p:cNvPr>
          <p:cNvCxnSpPr/>
          <p:nvPr userDrawn="1"/>
        </p:nvCxnSpPr>
        <p:spPr>
          <a:xfrm>
            <a:off x="0" y="592110"/>
            <a:ext cx="9144000" cy="0"/>
          </a:xfrm>
          <a:prstGeom prst="line">
            <a:avLst/>
          </a:prstGeom>
          <a:ln>
            <a:solidFill>
              <a:srgbClr val="9E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>
            <a:extLst>
              <a:ext uri="{FF2B5EF4-FFF2-40B4-BE49-F238E27FC236}">
                <a16:creationId xmlns="" xmlns:a16="http://schemas.microsoft.com/office/drawing/2014/main" id="{AFA5B9F3-701A-9747-9BBC-B5DC12139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0592" y="4842030"/>
            <a:ext cx="2057400" cy="206147"/>
          </a:xfrm>
          <a:prstGeom prst="rect">
            <a:avLst/>
          </a:prstGeom>
        </p:spPr>
        <p:txBody>
          <a:bodyPr/>
          <a:lstStyle>
            <a:lvl1pPr algn="r">
              <a:defRPr sz="675"/>
            </a:lvl1pPr>
          </a:lstStyle>
          <a:p>
            <a:fld id="{F1EC2A1A-2CF9-2B48-957E-C49E111F3EA0}" type="slidenum">
              <a:rPr lang="en-US" smtClean="0"/>
              <a:pPr/>
              <a:t>‹#›</a:t>
            </a:fld>
            <a:endParaRPr lang="en-US" sz="675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124ACB99-A3AC-CD43-B38E-CEEE54032A8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04444" y="1693879"/>
            <a:ext cx="8723548" cy="1768119"/>
          </a:xfrm>
        </p:spPr>
        <p:txBody>
          <a:bodyPr>
            <a:noAutofit/>
          </a:bodyPr>
          <a:lstStyle>
            <a:lvl1pPr>
              <a:lnSpc>
                <a:spcPts val="1400"/>
              </a:lnSpc>
              <a:defRPr sz="1200"/>
            </a:lvl1pPr>
            <a:lvl2pPr>
              <a:lnSpc>
                <a:spcPts val="1400"/>
              </a:lnSpc>
              <a:defRPr sz="1200"/>
            </a:lvl2pPr>
            <a:lvl3pPr>
              <a:lnSpc>
                <a:spcPts val="1400"/>
              </a:lnSpc>
              <a:defRPr sz="1200"/>
            </a:lvl3pPr>
            <a:lvl4pPr>
              <a:lnSpc>
                <a:spcPts val="1400"/>
              </a:lnSpc>
              <a:defRPr sz="1200"/>
            </a:lvl4pPr>
            <a:lvl5pPr>
              <a:lnSpc>
                <a:spcPts val="14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9093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lain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1C208FF-F450-EB4F-8027-AC95436FB3B8}"/>
              </a:ext>
            </a:extLst>
          </p:cNvPr>
          <p:cNvSpPr txBox="1">
            <a:spLocks/>
          </p:cNvSpPr>
          <p:nvPr userDrawn="1"/>
        </p:nvSpPr>
        <p:spPr>
          <a:xfrm>
            <a:off x="6870592" y="4842030"/>
            <a:ext cx="2057400" cy="20614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1EC2A1A-2CF9-2B48-957E-C49E111F3EA0}" type="slidenum">
              <a:rPr lang="en-US" sz="675" smtClean="0"/>
              <a:pPr algn="r"/>
              <a:t>‹#›</a:t>
            </a:fld>
            <a:endParaRPr lang="en-US" sz="675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DCA7E334-75F2-D747-9D28-D06B9ECB6979}"/>
              </a:ext>
            </a:extLst>
          </p:cNvPr>
          <p:cNvCxnSpPr/>
          <p:nvPr userDrawn="1"/>
        </p:nvCxnSpPr>
        <p:spPr>
          <a:xfrm>
            <a:off x="0" y="4675484"/>
            <a:ext cx="9144000" cy="0"/>
          </a:xfrm>
          <a:prstGeom prst="line">
            <a:avLst/>
          </a:prstGeom>
          <a:ln>
            <a:solidFill>
              <a:srgbClr val="9E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721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1C208FF-F450-EB4F-8027-AC95436FB3B8}"/>
              </a:ext>
            </a:extLst>
          </p:cNvPr>
          <p:cNvSpPr txBox="1">
            <a:spLocks/>
          </p:cNvSpPr>
          <p:nvPr userDrawn="1"/>
        </p:nvSpPr>
        <p:spPr>
          <a:xfrm>
            <a:off x="6870592" y="4842030"/>
            <a:ext cx="2057400" cy="20614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1EC2A1A-2CF9-2B48-957E-C49E111F3EA0}" type="slidenum">
              <a:rPr lang="en-US" sz="675" smtClean="0"/>
              <a:pPr algn="r"/>
              <a:t>‹#›</a:t>
            </a:fld>
            <a:endParaRPr lang="en-US" sz="675" dirty="0"/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91D0013D-8CB5-BE4B-A1A9-4D57D0D750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4444" y="850613"/>
            <a:ext cx="8723548" cy="312975"/>
          </a:xfrm>
        </p:spPr>
        <p:txBody>
          <a:bodyPr/>
          <a:lstStyle>
            <a:lvl1pPr>
              <a:lnSpc>
                <a:spcPts val="3400"/>
              </a:lnSpc>
              <a:defRPr sz="3400"/>
            </a:lvl1pPr>
          </a:lstStyle>
          <a:p>
            <a:r>
              <a:rPr lang="en-US" dirty="0"/>
              <a:t>TITLE HERE.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A5E028F8-4554-5C45-BE7B-2119FC090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444" y="2030978"/>
            <a:ext cx="8723548" cy="1768119"/>
          </a:xfrm>
        </p:spPr>
        <p:txBody>
          <a:bodyPr>
            <a:noAutofit/>
          </a:bodyPr>
          <a:lstStyle>
            <a:lvl1pPr>
              <a:lnSpc>
                <a:spcPts val="1400"/>
              </a:lnSpc>
              <a:defRPr sz="1200"/>
            </a:lvl1pPr>
            <a:lvl2pPr>
              <a:lnSpc>
                <a:spcPts val="1400"/>
              </a:lnSpc>
              <a:defRPr sz="1200"/>
            </a:lvl2pPr>
            <a:lvl3pPr>
              <a:lnSpc>
                <a:spcPts val="1400"/>
              </a:lnSpc>
              <a:defRPr sz="1200"/>
            </a:lvl3pPr>
            <a:lvl4pPr>
              <a:lnSpc>
                <a:spcPts val="1400"/>
              </a:lnSpc>
              <a:defRPr sz="1200"/>
            </a:lvl4pPr>
            <a:lvl5pPr>
              <a:lnSpc>
                <a:spcPts val="14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="" xmlns:a16="http://schemas.microsoft.com/office/drawing/2014/main" id="{E0A53120-9435-8C4E-AE93-33378428EB47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04444" y="1541443"/>
            <a:ext cx="8723548" cy="482045"/>
          </a:xfrm>
        </p:spPr>
        <p:txBody>
          <a:bodyPr>
            <a:noAutofit/>
          </a:bodyPr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>
                <a:solidFill>
                  <a:srgbClr val="0066B3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AFD92FF-42B3-FA45-A1A9-0467379D07B3}"/>
              </a:ext>
            </a:extLst>
          </p:cNvPr>
          <p:cNvSpPr/>
          <p:nvPr userDrawn="1"/>
        </p:nvSpPr>
        <p:spPr>
          <a:xfrm>
            <a:off x="1" y="1"/>
            <a:ext cx="68892" cy="4675484"/>
          </a:xfrm>
          <a:prstGeom prst="rect">
            <a:avLst/>
          </a:prstGeom>
          <a:gradFill flip="none" rotWithShape="1">
            <a:gsLst>
              <a:gs pos="100000">
                <a:srgbClr val="002F5F"/>
              </a:gs>
              <a:gs pos="0">
                <a:srgbClr val="0066B3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DCA7E334-75F2-D747-9D28-D06B9ECB6979}"/>
              </a:ext>
            </a:extLst>
          </p:cNvPr>
          <p:cNvCxnSpPr/>
          <p:nvPr userDrawn="1"/>
        </p:nvCxnSpPr>
        <p:spPr>
          <a:xfrm>
            <a:off x="0" y="4675484"/>
            <a:ext cx="9144000" cy="0"/>
          </a:xfrm>
          <a:prstGeom prst="line">
            <a:avLst/>
          </a:prstGeom>
          <a:ln>
            <a:solidFill>
              <a:srgbClr val="9E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6149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er Titl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1C208FF-F450-EB4F-8027-AC95436FB3B8}"/>
              </a:ext>
            </a:extLst>
          </p:cNvPr>
          <p:cNvSpPr txBox="1">
            <a:spLocks/>
          </p:cNvSpPr>
          <p:nvPr userDrawn="1"/>
        </p:nvSpPr>
        <p:spPr>
          <a:xfrm>
            <a:off x="6870592" y="4842030"/>
            <a:ext cx="2057400" cy="20614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1EC2A1A-2CF9-2B48-957E-C49E111F3EA0}" type="slidenum">
              <a:rPr lang="en-US" sz="675" smtClean="0"/>
              <a:pPr algn="r"/>
              <a:t>‹#›</a:t>
            </a:fld>
            <a:endParaRPr lang="en-US" sz="675" dirty="0"/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91D0013D-8CB5-BE4B-A1A9-4D57D0D750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4444" y="359135"/>
            <a:ext cx="8723548" cy="312975"/>
          </a:xfrm>
        </p:spPr>
        <p:txBody>
          <a:bodyPr/>
          <a:lstStyle>
            <a:lvl1pPr>
              <a:lnSpc>
                <a:spcPts val="2400"/>
              </a:lnSpc>
              <a:defRPr sz="2400"/>
            </a:lvl1pPr>
          </a:lstStyle>
          <a:p>
            <a:r>
              <a:rPr lang="en-US" dirty="0"/>
              <a:t>TITLE HERE.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A5E028F8-4554-5C45-BE7B-2119FC090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444" y="1418634"/>
            <a:ext cx="8723548" cy="1768119"/>
          </a:xfrm>
        </p:spPr>
        <p:txBody>
          <a:bodyPr>
            <a:noAutofit/>
          </a:bodyPr>
          <a:lstStyle>
            <a:lvl1pPr>
              <a:lnSpc>
                <a:spcPts val="1400"/>
              </a:lnSpc>
              <a:defRPr sz="1200"/>
            </a:lvl1pPr>
            <a:lvl2pPr>
              <a:lnSpc>
                <a:spcPts val="1400"/>
              </a:lnSpc>
              <a:defRPr sz="1200"/>
            </a:lvl2pPr>
            <a:lvl3pPr>
              <a:lnSpc>
                <a:spcPts val="1400"/>
              </a:lnSpc>
              <a:defRPr sz="1200"/>
            </a:lvl3pPr>
            <a:lvl4pPr>
              <a:lnSpc>
                <a:spcPts val="1400"/>
              </a:lnSpc>
              <a:defRPr sz="1200"/>
            </a:lvl4pPr>
            <a:lvl5pPr>
              <a:lnSpc>
                <a:spcPts val="14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="" xmlns:a16="http://schemas.microsoft.com/office/drawing/2014/main" id="{E0A53120-9435-8C4E-AE93-33378428EB47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04444" y="929164"/>
            <a:ext cx="8723548" cy="482045"/>
          </a:xfrm>
        </p:spPr>
        <p:txBody>
          <a:bodyPr>
            <a:noAutofit/>
          </a:bodyPr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>
                <a:solidFill>
                  <a:srgbClr val="0066B3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5441C45-7005-3B42-8454-6CC42670BB29}"/>
              </a:ext>
            </a:extLst>
          </p:cNvPr>
          <p:cNvSpPr/>
          <p:nvPr userDrawn="1"/>
        </p:nvSpPr>
        <p:spPr>
          <a:xfrm>
            <a:off x="1" y="1"/>
            <a:ext cx="68892" cy="4675484"/>
          </a:xfrm>
          <a:prstGeom prst="rect">
            <a:avLst/>
          </a:prstGeom>
          <a:gradFill flip="none" rotWithShape="1">
            <a:gsLst>
              <a:gs pos="100000">
                <a:srgbClr val="002F5F"/>
              </a:gs>
              <a:gs pos="0">
                <a:srgbClr val="0066B3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DCA7E334-75F2-D747-9D28-D06B9ECB6979}"/>
              </a:ext>
            </a:extLst>
          </p:cNvPr>
          <p:cNvCxnSpPr/>
          <p:nvPr userDrawn="1"/>
        </p:nvCxnSpPr>
        <p:spPr>
          <a:xfrm>
            <a:off x="0" y="4675484"/>
            <a:ext cx="9144000" cy="0"/>
          </a:xfrm>
          <a:prstGeom prst="line">
            <a:avLst/>
          </a:prstGeom>
          <a:ln>
            <a:solidFill>
              <a:srgbClr val="9E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689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="" xmlns:a16="http://schemas.microsoft.com/office/drawing/2014/main" id="{FD3AB2C7-DF0F-2940-ABB4-06FEA35729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7794" y="867339"/>
            <a:ext cx="4791628" cy="312975"/>
          </a:xfrm>
        </p:spPr>
        <p:txBody>
          <a:bodyPr>
            <a:noAutofit/>
          </a:bodyPr>
          <a:lstStyle>
            <a:lvl1pPr>
              <a:lnSpc>
                <a:spcPts val="3400"/>
              </a:lnSpc>
              <a:defRPr sz="3400"/>
            </a:lvl1pPr>
          </a:lstStyle>
          <a:p>
            <a:r>
              <a:rPr lang="en-US" dirty="0"/>
              <a:t>TITLE HERE.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81548159-2D8E-F448-9284-D600211FA855}"/>
              </a:ext>
            </a:extLst>
          </p:cNvPr>
          <p:cNvCxnSpPr/>
          <p:nvPr userDrawn="1"/>
        </p:nvCxnSpPr>
        <p:spPr>
          <a:xfrm>
            <a:off x="0" y="4675484"/>
            <a:ext cx="9144000" cy="0"/>
          </a:xfrm>
          <a:prstGeom prst="line">
            <a:avLst/>
          </a:prstGeom>
          <a:ln>
            <a:solidFill>
              <a:srgbClr val="9E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D29B4AC-89E7-2541-83FF-50435E96C5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105" y="1121793"/>
            <a:ext cx="9191899" cy="705974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="" xmlns:a16="http://schemas.microsoft.com/office/drawing/2014/main" id="{089DE4A6-23F9-1F4F-898B-5259052DB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6364" y="2260628"/>
            <a:ext cx="4791628" cy="1571771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="" xmlns:a16="http://schemas.microsoft.com/office/drawing/2014/main" id="{0F790F6C-BBFE-0748-BA76-E013BFBA28F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136364" y="1759186"/>
            <a:ext cx="4791628" cy="482045"/>
          </a:xfrm>
        </p:spPr>
        <p:txBody>
          <a:bodyPr>
            <a:noAutofit/>
          </a:bodyPr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>
                <a:solidFill>
                  <a:srgbClr val="0066B3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D4C55544-496C-3F4C-9854-7F7A18E1F8E6}"/>
              </a:ext>
            </a:extLst>
          </p:cNvPr>
          <p:cNvCxnSpPr/>
          <p:nvPr userDrawn="1"/>
        </p:nvCxnSpPr>
        <p:spPr>
          <a:xfrm>
            <a:off x="7793" y="1123446"/>
            <a:ext cx="9144000" cy="0"/>
          </a:xfrm>
          <a:prstGeom prst="line">
            <a:avLst/>
          </a:prstGeom>
          <a:ln>
            <a:solidFill>
              <a:srgbClr val="9E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6">
            <a:extLst>
              <a:ext uri="{FF2B5EF4-FFF2-40B4-BE49-F238E27FC236}">
                <a16:creationId xmlns="" xmlns:a16="http://schemas.microsoft.com/office/drawing/2014/main" id="{3AE235CE-368B-8246-BC10-607E54BD9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0592" y="4842030"/>
            <a:ext cx="2057400" cy="206147"/>
          </a:xfrm>
          <a:prstGeom prst="rect">
            <a:avLst/>
          </a:prstGeom>
        </p:spPr>
        <p:txBody>
          <a:bodyPr/>
          <a:lstStyle>
            <a:lvl1pPr>
              <a:defRPr sz="675"/>
            </a:lvl1pPr>
          </a:lstStyle>
          <a:p>
            <a:pPr algn="r"/>
            <a:fld id="{F1EC2A1A-2CF9-2B48-957E-C49E111F3EA0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62984F4-62A4-2742-8D30-1C34E8BF57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806179" cy="4677156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59B4293-705B-EF4F-BE3A-E74DE3D9D3A5}"/>
              </a:ext>
            </a:extLst>
          </p:cNvPr>
          <p:cNvSpPr/>
          <p:nvPr userDrawn="1"/>
        </p:nvSpPr>
        <p:spPr>
          <a:xfrm>
            <a:off x="1806178" y="4011305"/>
            <a:ext cx="7337822" cy="664178"/>
          </a:xfrm>
          <a:prstGeom prst="rect">
            <a:avLst/>
          </a:prstGeom>
          <a:gradFill flip="none" rotWithShape="1">
            <a:gsLst>
              <a:gs pos="100000">
                <a:srgbClr val="002F5F"/>
              </a:gs>
              <a:gs pos="0">
                <a:srgbClr val="0066B3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3A24ED95-B137-E746-A511-B15759D71B5A}"/>
              </a:ext>
            </a:extLst>
          </p:cNvPr>
          <p:cNvCxnSpPr/>
          <p:nvPr userDrawn="1"/>
        </p:nvCxnSpPr>
        <p:spPr>
          <a:xfrm>
            <a:off x="0" y="4678491"/>
            <a:ext cx="9144000" cy="0"/>
          </a:xfrm>
          <a:prstGeom prst="line">
            <a:avLst/>
          </a:prstGeom>
          <a:ln>
            <a:solidFill>
              <a:srgbClr val="9E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1280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hoto Small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="" xmlns:a16="http://schemas.microsoft.com/office/drawing/2014/main" id="{FD3AB2C7-DF0F-2940-ABB4-06FEA35729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7794" y="352211"/>
            <a:ext cx="4791628" cy="312975"/>
          </a:xfrm>
        </p:spPr>
        <p:txBody>
          <a:bodyPr>
            <a:noAutofit/>
          </a:bodyPr>
          <a:lstStyle>
            <a:lvl1pPr>
              <a:lnSpc>
                <a:spcPts val="2400"/>
              </a:lnSpc>
              <a:defRPr sz="2400"/>
            </a:lvl1pPr>
          </a:lstStyle>
          <a:p>
            <a:r>
              <a:rPr lang="en-US" dirty="0"/>
              <a:t>TITLE HERE.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81548159-2D8E-F448-9284-D600211FA855}"/>
              </a:ext>
            </a:extLst>
          </p:cNvPr>
          <p:cNvCxnSpPr/>
          <p:nvPr userDrawn="1"/>
        </p:nvCxnSpPr>
        <p:spPr>
          <a:xfrm>
            <a:off x="0" y="4675484"/>
            <a:ext cx="9144000" cy="0"/>
          </a:xfrm>
          <a:prstGeom prst="line">
            <a:avLst/>
          </a:prstGeom>
          <a:ln>
            <a:solidFill>
              <a:srgbClr val="9E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D29B4AC-89E7-2541-83FF-50435E96C5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105" y="585181"/>
            <a:ext cx="9191899" cy="705974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="" xmlns:a16="http://schemas.microsoft.com/office/drawing/2014/main" id="{089DE4A6-23F9-1F4F-898B-5259052DB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6364" y="1726824"/>
            <a:ext cx="4791628" cy="1571771"/>
          </a:xfrm>
        </p:spPr>
        <p:txBody>
          <a:bodyPr>
            <a:noAutofit/>
          </a:bodyPr>
          <a:lstStyle>
            <a:lvl1pPr>
              <a:lnSpc>
                <a:spcPts val="1400"/>
              </a:lnSpc>
              <a:defRPr sz="1200"/>
            </a:lvl1pPr>
            <a:lvl2pPr>
              <a:lnSpc>
                <a:spcPts val="1400"/>
              </a:lnSpc>
              <a:defRPr sz="1200"/>
            </a:lvl2pPr>
            <a:lvl3pPr>
              <a:lnSpc>
                <a:spcPts val="1400"/>
              </a:lnSpc>
              <a:defRPr sz="1200"/>
            </a:lvl3pPr>
            <a:lvl4pPr>
              <a:lnSpc>
                <a:spcPts val="1400"/>
              </a:lnSpc>
              <a:defRPr sz="1200"/>
            </a:lvl4pPr>
            <a:lvl5pPr>
              <a:lnSpc>
                <a:spcPts val="14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="" xmlns:a16="http://schemas.microsoft.com/office/drawing/2014/main" id="{0F790F6C-BBFE-0748-BA76-E013BFBA28F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136364" y="1223928"/>
            <a:ext cx="4791628" cy="482045"/>
          </a:xfrm>
        </p:spPr>
        <p:txBody>
          <a:bodyPr>
            <a:noAutofit/>
          </a:bodyPr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>
                <a:solidFill>
                  <a:srgbClr val="0066B3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D4C55544-496C-3F4C-9854-7F7A18E1F8E6}"/>
              </a:ext>
            </a:extLst>
          </p:cNvPr>
          <p:cNvCxnSpPr/>
          <p:nvPr userDrawn="1"/>
        </p:nvCxnSpPr>
        <p:spPr>
          <a:xfrm>
            <a:off x="7793" y="588188"/>
            <a:ext cx="9144000" cy="0"/>
          </a:xfrm>
          <a:prstGeom prst="line">
            <a:avLst/>
          </a:prstGeom>
          <a:ln>
            <a:solidFill>
              <a:srgbClr val="9E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6">
            <a:extLst>
              <a:ext uri="{FF2B5EF4-FFF2-40B4-BE49-F238E27FC236}">
                <a16:creationId xmlns="" xmlns:a16="http://schemas.microsoft.com/office/drawing/2014/main" id="{3AE235CE-368B-8246-BC10-607E54BD9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0592" y="4842030"/>
            <a:ext cx="2057400" cy="206147"/>
          </a:xfrm>
          <a:prstGeom prst="rect">
            <a:avLst/>
          </a:prstGeom>
        </p:spPr>
        <p:txBody>
          <a:bodyPr/>
          <a:lstStyle>
            <a:lvl1pPr>
              <a:defRPr sz="675"/>
            </a:lvl1pPr>
          </a:lstStyle>
          <a:p>
            <a:pPr algn="r"/>
            <a:fld id="{F1EC2A1A-2CF9-2B48-957E-C49E111F3EA0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62984F4-62A4-2742-8D30-1C34E8BF57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806179" cy="4677156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59B4293-705B-EF4F-BE3A-E74DE3D9D3A5}"/>
              </a:ext>
            </a:extLst>
          </p:cNvPr>
          <p:cNvSpPr/>
          <p:nvPr userDrawn="1"/>
        </p:nvSpPr>
        <p:spPr>
          <a:xfrm>
            <a:off x="1806178" y="4011305"/>
            <a:ext cx="7337822" cy="664178"/>
          </a:xfrm>
          <a:prstGeom prst="rect">
            <a:avLst/>
          </a:prstGeom>
          <a:gradFill flip="none" rotWithShape="1">
            <a:gsLst>
              <a:gs pos="100000">
                <a:srgbClr val="002F5F"/>
              </a:gs>
              <a:gs pos="0">
                <a:srgbClr val="0066B3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3A24ED95-B137-E746-A511-B15759D71B5A}"/>
              </a:ext>
            </a:extLst>
          </p:cNvPr>
          <p:cNvCxnSpPr/>
          <p:nvPr userDrawn="1"/>
        </p:nvCxnSpPr>
        <p:spPr>
          <a:xfrm>
            <a:off x="0" y="4678491"/>
            <a:ext cx="9144000" cy="0"/>
          </a:xfrm>
          <a:prstGeom prst="line">
            <a:avLst/>
          </a:prstGeom>
          <a:ln>
            <a:solidFill>
              <a:srgbClr val="9E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12991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AB7D4FB4-34A3-6044-8894-3402958B1A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675585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="" xmlns:a16="http://schemas.microsoft.com/office/drawing/2014/main" id="{ABEC01E9-3B87-0842-9EEE-598DF5CE6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0592" y="4842030"/>
            <a:ext cx="2057400" cy="206147"/>
          </a:xfrm>
          <a:prstGeom prst="rect">
            <a:avLst/>
          </a:prstGeom>
        </p:spPr>
        <p:txBody>
          <a:bodyPr/>
          <a:lstStyle>
            <a:lvl1pPr>
              <a:defRPr sz="675"/>
            </a:lvl1pPr>
          </a:lstStyle>
          <a:p>
            <a:pPr algn="r"/>
            <a:fld id="{F1EC2A1A-2CF9-2B48-957E-C49E111F3EA0}" type="slidenum">
              <a:rPr lang="en-US" smtClean="0"/>
              <a:pPr algn="r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3B6CD2BE-A830-E747-B56E-B1F76754B037}"/>
              </a:ext>
            </a:extLst>
          </p:cNvPr>
          <p:cNvCxnSpPr/>
          <p:nvPr userDrawn="1"/>
        </p:nvCxnSpPr>
        <p:spPr>
          <a:xfrm>
            <a:off x="0" y="4678491"/>
            <a:ext cx="9144000" cy="0"/>
          </a:xfrm>
          <a:prstGeom prst="line">
            <a:avLst/>
          </a:prstGeom>
          <a:ln>
            <a:solidFill>
              <a:srgbClr val="9E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75709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AB7D4FB4-34A3-6044-8894-3402958B1A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675585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="" xmlns:a16="http://schemas.microsoft.com/office/drawing/2014/main" id="{ABEC01E9-3B87-0842-9EEE-598DF5CE6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0592" y="4842030"/>
            <a:ext cx="2057400" cy="206147"/>
          </a:xfrm>
          <a:prstGeom prst="rect">
            <a:avLst/>
          </a:prstGeom>
        </p:spPr>
        <p:txBody>
          <a:bodyPr/>
          <a:lstStyle>
            <a:lvl1pPr>
              <a:defRPr sz="675"/>
            </a:lvl1pPr>
          </a:lstStyle>
          <a:p>
            <a:pPr algn="r"/>
            <a:fld id="{F1EC2A1A-2CF9-2B48-957E-C49E111F3EA0}" type="slidenum">
              <a:rPr lang="en-US" smtClean="0"/>
              <a:pPr algn="r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3B6CD2BE-A830-E747-B56E-B1F76754B037}"/>
              </a:ext>
            </a:extLst>
          </p:cNvPr>
          <p:cNvCxnSpPr/>
          <p:nvPr userDrawn="1"/>
        </p:nvCxnSpPr>
        <p:spPr>
          <a:xfrm>
            <a:off x="0" y="4678491"/>
            <a:ext cx="9144000" cy="0"/>
          </a:xfrm>
          <a:prstGeom prst="line">
            <a:avLst/>
          </a:prstGeom>
          <a:ln>
            <a:solidFill>
              <a:srgbClr val="9E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31FA6A9B-077B-AD47-9552-FEA55C18E3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4444" y="850613"/>
            <a:ext cx="8723548" cy="312975"/>
          </a:xfrm>
        </p:spPr>
        <p:txBody>
          <a:bodyPr/>
          <a:lstStyle>
            <a:lvl1pPr>
              <a:lnSpc>
                <a:spcPts val="3400"/>
              </a:lnSpc>
              <a:defRPr sz="3400"/>
            </a:lvl1pPr>
          </a:lstStyle>
          <a:p>
            <a:r>
              <a:rPr lang="en-US" dirty="0"/>
              <a:t>TITLE HERE.</a:t>
            </a:r>
          </a:p>
        </p:txBody>
      </p:sp>
    </p:spTree>
    <p:extLst>
      <p:ext uri="{BB962C8B-B14F-4D97-AF65-F5344CB8AC3E}">
        <p14:creationId xmlns:p14="http://schemas.microsoft.com/office/powerpoint/2010/main" val="37024551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ackgrou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standing, large, flying&#10;&#10;Description automatically generated">
            <a:extLst>
              <a:ext uri="{FF2B5EF4-FFF2-40B4-BE49-F238E27FC236}">
                <a16:creationId xmlns="" xmlns:a16="http://schemas.microsoft.com/office/drawing/2014/main" id="{0F33F2AC-FE54-2249-B418-1F67255E4E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12EEC793-2F66-5C45-A38D-A3544B56F55F}"/>
              </a:ext>
            </a:extLst>
          </p:cNvPr>
          <p:cNvSpPr/>
          <p:nvPr userDrawn="1"/>
        </p:nvSpPr>
        <p:spPr>
          <a:xfrm>
            <a:off x="-5782" y="4678492"/>
            <a:ext cx="9144000" cy="465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887A570-9EED-4647-9EE2-1FCA58854E8B}"/>
              </a:ext>
            </a:extLst>
          </p:cNvPr>
          <p:cNvSpPr/>
          <p:nvPr userDrawn="1"/>
        </p:nvSpPr>
        <p:spPr>
          <a:xfrm>
            <a:off x="252249" y="4721773"/>
            <a:ext cx="1072055" cy="326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8B539D4-1F23-CE44-8FE6-F1981EE73A82}"/>
              </a:ext>
            </a:extLst>
          </p:cNvPr>
          <p:cNvSpPr txBox="1">
            <a:spLocks/>
          </p:cNvSpPr>
          <p:nvPr userDrawn="1"/>
        </p:nvSpPr>
        <p:spPr>
          <a:xfrm>
            <a:off x="6870592" y="4842030"/>
            <a:ext cx="2057400" cy="20614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1EC2A1A-2CF9-2B48-957E-C49E111F3EA0}" type="slidenum">
              <a:rPr lang="en-US" sz="675" smtClean="0"/>
              <a:pPr algn="r"/>
              <a:t>‹#›</a:t>
            </a:fld>
            <a:endParaRPr lang="en-US" sz="675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28CA16AF-EB56-B846-900B-0C4A2B449733}"/>
              </a:ext>
            </a:extLst>
          </p:cNvPr>
          <p:cNvSpPr txBox="1">
            <a:spLocks/>
          </p:cNvSpPr>
          <p:nvPr userDrawn="1"/>
        </p:nvSpPr>
        <p:spPr>
          <a:xfrm>
            <a:off x="6870592" y="4842030"/>
            <a:ext cx="2057400" cy="20614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1EC2A1A-2CF9-2B48-957E-C49E111F3EA0}" type="slidenum">
              <a:rPr lang="en-US" sz="675" smtClean="0"/>
              <a:pPr algn="r"/>
              <a:t>‹#›</a:t>
            </a:fld>
            <a:endParaRPr lang="en-US" sz="675" dirty="0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2DD9663F-D4C8-B047-8205-ADF5D9117F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4444" y="850613"/>
            <a:ext cx="8723548" cy="312975"/>
          </a:xfrm>
        </p:spPr>
        <p:txBody>
          <a:bodyPr/>
          <a:lstStyle>
            <a:lvl1pPr>
              <a:lnSpc>
                <a:spcPts val="3400"/>
              </a:lnSpc>
              <a:defRPr sz="3400"/>
            </a:lvl1pPr>
          </a:lstStyle>
          <a:p>
            <a:r>
              <a:rPr lang="en-US" dirty="0"/>
              <a:t>TITLE HERE.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AFD9E0F-8116-B945-B4CB-A58C54514A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8222" y="4850756"/>
            <a:ext cx="885825" cy="1333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6B0E5A05-F432-1540-BA16-391DA7D48E62}"/>
              </a:ext>
            </a:extLst>
          </p:cNvPr>
          <p:cNvCxnSpPr/>
          <p:nvPr userDrawn="1"/>
        </p:nvCxnSpPr>
        <p:spPr>
          <a:xfrm>
            <a:off x="-4313" y="4678491"/>
            <a:ext cx="9144000" cy="0"/>
          </a:xfrm>
          <a:prstGeom prst="line">
            <a:avLst/>
          </a:prstGeom>
          <a:ln>
            <a:solidFill>
              <a:srgbClr val="9E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="" xmlns:a16="http://schemas.microsoft.com/office/drawing/2014/main" id="{C4CEA6D9-11B4-484F-86E6-803A86522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444" y="2130560"/>
            <a:ext cx="3960537" cy="1768119"/>
          </a:xfrm>
        </p:spPr>
        <p:txBody>
          <a:bodyPr>
            <a:noAutofit/>
          </a:bodyPr>
          <a:lstStyle>
            <a:lvl1pPr>
              <a:lnSpc>
                <a:spcPts val="1400"/>
              </a:lnSpc>
              <a:defRPr sz="1200"/>
            </a:lvl1pPr>
            <a:lvl2pPr>
              <a:lnSpc>
                <a:spcPts val="1400"/>
              </a:lnSpc>
              <a:defRPr sz="1200"/>
            </a:lvl2pPr>
            <a:lvl3pPr>
              <a:lnSpc>
                <a:spcPts val="1400"/>
              </a:lnSpc>
              <a:defRPr sz="1200"/>
            </a:lvl3pPr>
            <a:lvl4pPr>
              <a:lnSpc>
                <a:spcPts val="1400"/>
              </a:lnSpc>
              <a:defRPr sz="1200"/>
            </a:lvl4pPr>
            <a:lvl5pPr>
              <a:lnSpc>
                <a:spcPts val="14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="" xmlns:a16="http://schemas.microsoft.com/office/drawing/2014/main" id="{A7314525-1709-B245-AB42-54253CF92682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04444" y="1640896"/>
            <a:ext cx="3960537" cy="482045"/>
          </a:xfrm>
        </p:spPr>
        <p:txBody>
          <a:bodyPr>
            <a:noAutofit/>
          </a:bodyPr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>
                <a:solidFill>
                  <a:srgbClr val="0066B3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="" xmlns:a16="http://schemas.microsoft.com/office/drawing/2014/main" id="{FBAB7FD0-5816-8741-B1AD-DFE41D3939A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397303" y="2130560"/>
            <a:ext cx="3960537" cy="1768119"/>
          </a:xfrm>
        </p:spPr>
        <p:txBody>
          <a:bodyPr>
            <a:noAutofit/>
          </a:bodyPr>
          <a:lstStyle>
            <a:lvl1pPr>
              <a:lnSpc>
                <a:spcPts val="1400"/>
              </a:lnSpc>
              <a:defRPr sz="1200"/>
            </a:lvl1pPr>
            <a:lvl2pPr>
              <a:lnSpc>
                <a:spcPts val="1400"/>
              </a:lnSpc>
              <a:defRPr sz="1200"/>
            </a:lvl2pPr>
            <a:lvl3pPr>
              <a:lnSpc>
                <a:spcPts val="1400"/>
              </a:lnSpc>
              <a:defRPr sz="1200"/>
            </a:lvl3pPr>
            <a:lvl4pPr>
              <a:lnSpc>
                <a:spcPts val="1400"/>
              </a:lnSpc>
              <a:defRPr sz="1200"/>
            </a:lvl4pPr>
            <a:lvl5pPr>
              <a:lnSpc>
                <a:spcPts val="14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="" xmlns:a16="http://schemas.microsoft.com/office/drawing/2014/main" id="{29203E37-C6EE-3848-92AC-48A2768B4A9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397303" y="1640896"/>
            <a:ext cx="3960537" cy="482045"/>
          </a:xfrm>
        </p:spPr>
        <p:txBody>
          <a:bodyPr>
            <a:noAutofit/>
          </a:bodyPr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>
                <a:solidFill>
                  <a:srgbClr val="0066B3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88506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Background Small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standing, large, flying&#10;&#10;Description automatically generated">
            <a:extLst>
              <a:ext uri="{FF2B5EF4-FFF2-40B4-BE49-F238E27FC236}">
                <a16:creationId xmlns="" xmlns:a16="http://schemas.microsoft.com/office/drawing/2014/main" id="{0F33F2AC-FE54-2249-B418-1F67255E4E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D5B3BEA-5906-8445-9A77-2EF339E7D05B}"/>
              </a:ext>
            </a:extLst>
          </p:cNvPr>
          <p:cNvSpPr/>
          <p:nvPr userDrawn="1"/>
        </p:nvSpPr>
        <p:spPr>
          <a:xfrm>
            <a:off x="-5782" y="4678492"/>
            <a:ext cx="9144000" cy="465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887A570-9EED-4647-9EE2-1FCA58854E8B}"/>
              </a:ext>
            </a:extLst>
          </p:cNvPr>
          <p:cNvSpPr/>
          <p:nvPr userDrawn="1"/>
        </p:nvSpPr>
        <p:spPr>
          <a:xfrm>
            <a:off x="252249" y="4721773"/>
            <a:ext cx="1072055" cy="326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8B539D4-1F23-CE44-8FE6-F1981EE73A82}"/>
              </a:ext>
            </a:extLst>
          </p:cNvPr>
          <p:cNvSpPr txBox="1">
            <a:spLocks/>
          </p:cNvSpPr>
          <p:nvPr userDrawn="1"/>
        </p:nvSpPr>
        <p:spPr>
          <a:xfrm>
            <a:off x="6870592" y="4842030"/>
            <a:ext cx="2057400" cy="20614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1EC2A1A-2CF9-2B48-957E-C49E111F3EA0}" type="slidenum">
              <a:rPr lang="en-US" sz="675" smtClean="0"/>
              <a:pPr algn="r"/>
              <a:t>‹#›</a:t>
            </a:fld>
            <a:endParaRPr lang="en-US" sz="675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28CA16AF-EB56-B846-900B-0C4A2B449733}"/>
              </a:ext>
            </a:extLst>
          </p:cNvPr>
          <p:cNvSpPr txBox="1">
            <a:spLocks/>
          </p:cNvSpPr>
          <p:nvPr userDrawn="1"/>
        </p:nvSpPr>
        <p:spPr>
          <a:xfrm>
            <a:off x="6870592" y="4842030"/>
            <a:ext cx="2057400" cy="20614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1EC2A1A-2CF9-2B48-957E-C49E111F3EA0}" type="slidenum">
              <a:rPr lang="en-US" sz="675" smtClean="0"/>
              <a:pPr algn="r"/>
              <a:t>‹#›</a:t>
            </a:fld>
            <a:endParaRPr lang="en-US" sz="675" dirty="0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2DD9663F-D4C8-B047-8205-ADF5D9117F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4444" y="348808"/>
            <a:ext cx="8723548" cy="312975"/>
          </a:xfrm>
        </p:spPr>
        <p:txBody>
          <a:bodyPr/>
          <a:lstStyle>
            <a:lvl1pPr>
              <a:lnSpc>
                <a:spcPts val="2400"/>
              </a:lnSpc>
              <a:defRPr sz="2400"/>
            </a:lvl1pPr>
          </a:lstStyle>
          <a:p>
            <a:r>
              <a:rPr lang="en-US" dirty="0"/>
              <a:t>TITLE HERE.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1FE20658-5719-BC4D-A1B7-DB30F18CB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444" y="1529432"/>
            <a:ext cx="3960537" cy="1768119"/>
          </a:xfrm>
        </p:spPr>
        <p:txBody>
          <a:bodyPr>
            <a:noAutofit/>
          </a:bodyPr>
          <a:lstStyle>
            <a:lvl1pPr>
              <a:lnSpc>
                <a:spcPts val="1400"/>
              </a:lnSpc>
              <a:defRPr sz="1200"/>
            </a:lvl1pPr>
            <a:lvl2pPr>
              <a:lnSpc>
                <a:spcPts val="1400"/>
              </a:lnSpc>
              <a:defRPr sz="1200"/>
            </a:lvl2pPr>
            <a:lvl3pPr>
              <a:lnSpc>
                <a:spcPts val="1400"/>
              </a:lnSpc>
              <a:defRPr sz="1200"/>
            </a:lvl3pPr>
            <a:lvl4pPr>
              <a:lnSpc>
                <a:spcPts val="1400"/>
              </a:lnSpc>
              <a:defRPr sz="1200"/>
            </a:lvl4pPr>
            <a:lvl5pPr>
              <a:lnSpc>
                <a:spcPts val="14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="" xmlns:a16="http://schemas.microsoft.com/office/drawing/2014/main" id="{D6E017AC-E27D-BE48-8228-5CF4FC3C55E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04444" y="1039638"/>
            <a:ext cx="3960537" cy="482045"/>
          </a:xfrm>
        </p:spPr>
        <p:txBody>
          <a:bodyPr>
            <a:noAutofit/>
          </a:bodyPr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>
                <a:solidFill>
                  <a:srgbClr val="0066B3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E3474D5-0CBF-A445-AFA7-97F2327683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8222" y="4850756"/>
            <a:ext cx="885825" cy="1333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7887DC18-500E-B141-A256-CA16C2932974}"/>
              </a:ext>
            </a:extLst>
          </p:cNvPr>
          <p:cNvCxnSpPr/>
          <p:nvPr userDrawn="1"/>
        </p:nvCxnSpPr>
        <p:spPr>
          <a:xfrm>
            <a:off x="-4313" y="4678492"/>
            <a:ext cx="9144000" cy="0"/>
          </a:xfrm>
          <a:prstGeom prst="line">
            <a:avLst/>
          </a:prstGeom>
          <a:ln>
            <a:solidFill>
              <a:srgbClr val="9E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="" xmlns:a16="http://schemas.microsoft.com/office/drawing/2014/main" id="{E9E22157-5403-8545-B8FE-042CF643735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397303" y="1529432"/>
            <a:ext cx="3960537" cy="1768119"/>
          </a:xfrm>
        </p:spPr>
        <p:txBody>
          <a:bodyPr>
            <a:noAutofit/>
          </a:bodyPr>
          <a:lstStyle>
            <a:lvl1pPr>
              <a:lnSpc>
                <a:spcPts val="1400"/>
              </a:lnSpc>
              <a:defRPr sz="1200"/>
            </a:lvl1pPr>
            <a:lvl2pPr>
              <a:lnSpc>
                <a:spcPts val="1400"/>
              </a:lnSpc>
              <a:defRPr sz="1200"/>
            </a:lvl2pPr>
            <a:lvl3pPr>
              <a:lnSpc>
                <a:spcPts val="1400"/>
              </a:lnSpc>
              <a:defRPr sz="1200"/>
            </a:lvl3pPr>
            <a:lvl4pPr>
              <a:lnSpc>
                <a:spcPts val="1400"/>
              </a:lnSpc>
              <a:defRPr sz="1200"/>
            </a:lvl4pPr>
            <a:lvl5pPr>
              <a:lnSpc>
                <a:spcPts val="14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="" xmlns:a16="http://schemas.microsoft.com/office/drawing/2014/main" id="{190EAC7E-71C4-EA4D-B464-64DE5C70040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397303" y="1039638"/>
            <a:ext cx="3960537" cy="482045"/>
          </a:xfrm>
        </p:spPr>
        <p:txBody>
          <a:bodyPr>
            <a:noAutofit/>
          </a:bodyPr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>
                <a:solidFill>
                  <a:srgbClr val="0066B3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350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35E1292-4926-1A4C-9E4B-79FAA6190A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1460" y="352104"/>
            <a:ext cx="8761250" cy="885825"/>
          </a:xfrm>
        </p:spPr>
        <p:txBody>
          <a:bodyPr anchor="b">
            <a:noAutofit/>
          </a:bodyPr>
          <a:lstStyle>
            <a:lvl1pPr marL="0" indent="1191" algn="l">
              <a:lnSpc>
                <a:spcPts val="3200"/>
              </a:lnSpc>
              <a:tabLst/>
              <a:defRPr sz="3200" b="1" i="0">
                <a:solidFill>
                  <a:srgbClr val="002E5E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ADD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C3BAE497-4CF6-ED41-AEEE-93ECA7A55D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659300"/>
            <a:ext cx="5516166" cy="3020867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5752B09-F39D-F14E-BED8-A2973E6577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80029"/>
            <a:ext cx="9144000" cy="88582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E562496-2BB0-8641-B148-35142A7101A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1459" y="1289304"/>
            <a:ext cx="8761250" cy="273843"/>
          </a:xfrm>
        </p:spPr>
        <p:txBody>
          <a:bodyPr>
            <a:noAutofit/>
          </a:bodyPr>
          <a:lstStyle>
            <a:lvl1pPr marL="0" indent="0" algn="l">
              <a:buNone/>
              <a:defRPr sz="1200" b="0" i="0" spc="22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4B1D54B-5E73-3B42-BF81-8CC8BB730A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679306"/>
            <a:ext cx="91440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504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198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10305AEA-A678-8146-B306-6D497EDF488A}"/>
              </a:ext>
            </a:extLst>
          </p:cNvPr>
          <p:cNvSpPr/>
          <p:nvPr userDrawn="1"/>
        </p:nvSpPr>
        <p:spPr>
          <a:xfrm>
            <a:off x="0" y="2"/>
            <a:ext cx="9144000" cy="4675469"/>
          </a:xfrm>
          <a:prstGeom prst="rect">
            <a:avLst/>
          </a:prstGeom>
          <a:gradFill flip="none" rotWithShape="1">
            <a:gsLst>
              <a:gs pos="100000">
                <a:srgbClr val="002F5F"/>
              </a:gs>
              <a:gs pos="0">
                <a:srgbClr val="0066B3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43AD6F5-59DF-BC4E-8DD8-D16D750C24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11357" y="1679713"/>
            <a:ext cx="7476155" cy="1172818"/>
          </a:xfrm>
        </p:spPr>
        <p:txBody>
          <a:bodyPr/>
          <a:lstStyle>
            <a:lvl1pPr marL="0" indent="0" algn="l">
              <a:lnSpc>
                <a:spcPts val="3200"/>
              </a:lnSpc>
              <a:spcBef>
                <a:spcPts val="0"/>
              </a:spcBef>
              <a:buNone/>
              <a:defRPr sz="3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ADD DIVIDER TEXT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1A33179B-7783-5442-AC07-5433C892A1FB}"/>
              </a:ext>
            </a:extLst>
          </p:cNvPr>
          <p:cNvCxnSpPr/>
          <p:nvPr userDrawn="1"/>
        </p:nvCxnSpPr>
        <p:spPr>
          <a:xfrm>
            <a:off x="0" y="4675484"/>
            <a:ext cx="9144000" cy="0"/>
          </a:xfrm>
          <a:prstGeom prst="line">
            <a:avLst/>
          </a:prstGeom>
          <a:ln>
            <a:solidFill>
              <a:srgbClr val="9E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F63DA7B7-0132-974B-A74D-81108F86CE1E}"/>
              </a:ext>
            </a:extLst>
          </p:cNvPr>
          <p:cNvCxnSpPr>
            <a:cxnSpLocks/>
          </p:cNvCxnSpPr>
          <p:nvPr userDrawn="1"/>
        </p:nvCxnSpPr>
        <p:spPr>
          <a:xfrm>
            <a:off x="1281057" y="0"/>
            <a:ext cx="0" cy="4675471"/>
          </a:xfrm>
          <a:prstGeom prst="line">
            <a:avLst/>
          </a:prstGeom>
          <a:ln>
            <a:solidFill>
              <a:srgbClr val="9E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ACEFEBD6-9D9D-C549-8BF9-839303FCF3B1}"/>
              </a:ext>
            </a:extLst>
          </p:cNvPr>
          <p:cNvCxnSpPr/>
          <p:nvPr userDrawn="1"/>
        </p:nvCxnSpPr>
        <p:spPr>
          <a:xfrm>
            <a:off x="0" y="4675471"/>
            <a:ext cx="9144000" cy="0"/>
          </a:xfrm>
          <a:prstGeom prst="line">
            <a:avLst/>
          </a:prstGeom>
          <a:ln>
            <a:solidFill>
              <a:srgbClr val="9E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4729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C8D6E6F-3F4D-CE44-81D3-8EAD77E249F8}"/>
              </a:ext>
            </a:extLst>
          </p:cNvPr>
          <p:cNvSpPr/>
          <p:nvPr userDrawn="1"/>
        </p:nvSpPr>
        <p:spPr>
          <a:xfrm>
            <a:off x="0" y="0"/>
            <a:ext cx="9144000" cy="4636118"/>
          </a:xfrm>
          <a:prstGeom prst="rect">
            <a:avLst/>
          </a:prstGeom>
          <a:gradFill flip="none" rotWithShape="1">
            <a:gsLst>
              <a:gs pos="100000">
                <a:srgbClr val="002F5F"/>
              </a:gs>
              <a:gs pos="0">
                <a:srgbClr val="0066B3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pic>
        <p:nvPicPr>
          <p:cNvPr id="9" name="Picture 8" descr="A picture containing drawing, clock&#10;&#10;Description automatically generated">
            <a:extLst>
              <a:ext uri="{FF2B5EF4-FFF2-40B4-BE49-F238E27FC236}">
                <a16:creationId xmlns="" xmlns:a16="http://schemas.microsoft.com/office/drawing/2014/main" id="{0337D328-168F-4A4F-960F-D28A548553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89821" y="2047294"/>
            <a:ext cx="4686300" cy="762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7A864B1C-EBA5-4F45-B8CE-BE9B0EF83947}"/>
              </a:ext>
            </a:extLst>
          </p:cNvPr>
          <p:cNvCxnSpPr>
            <a:cxnSpLocks/>
          </p:cNvCxnSpPr>
          <p:nvPr userDrawn="1"/>
        </p:nvCxnSpPr>
        <p:spPr>
          <a:xfrm>
            <a:off x="1281057" y="0"/>
            <a:ext cx="0" cy="5143500"/>
          </a:xfrm>
          <a:prstGeom prst="line">
            <a:avLst/>
          </a:prstGeom>
          <a:ln>
            <a:solidFill>
              <a:srgbClr val="9E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9053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35E1292-4926-1A4C-9E4B-79FAA6190A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1460" y="604515"/>
            <a:ext cx="8761250" cy="610362"/>
          </a:xfrm>
        </p:spPr>
        <p:txBody>
          <a:bodyPr anchor="b">
            <a:noAutofit/>
          </a:bodyPr>
          <a:lstStyle>
            <a:lvl1pPr marL="0" indent="1191" algn="l">
              <a:lnSpc>
                <a:spcPts val="2400"/>
              </a:lnSpc>
              <a:tabLst/>
              <a:defRPr sz="2400" b="1" i="0">
                <a:solidFill>
                  <a:srgbClr val="002E5E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ADD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C3BAE497-4CF6-ED41-AEEE-93ECA7A55D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659300"/>
            <a:ext cx="5516166" cy="3020867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5752B09-F39D-F14E-BED8-A2973E6577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80029"/>
            <a:ext cx="9144000" cy="88582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E562496-2BB0-8641-B148-35142A7101A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1459" y="1289304"/>
            <a:ext cx="8761250" cy="273843"/>
          </a:xfrm>
        </p:spPr>
        <p:txBody>
          <a:bodyPr>
            <a:noAutofit/>
          </a:bodyPr>
          <a:lstStyle>
            <a:lvl1pPr marL="0" indent="0" algn="l">
              <a:buNone/>
              <a:defRPr sz="1200" b="0" i="0" spc="22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4B1D54B-5E73-3B42-BF81-8CC8BB730A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679306"/>
            <a:ext cx="91440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499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19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="" xmlns:a16="http://schemas.microsoft.com/office/drawing/2014/main" id="{7BAC0ED7-456C-8A42-B228-14945B488D8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20296" y="1927098"/>
            <a:ext cx="2352294" cy="2750058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35E1292-4926-1A4C-9E4B-79FAA6190A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1460" y="675958"/>
            <a:ext cx="8738081" cy="610362"/>
          </a:xfrm>
        </p:spPr>
        <p:txBody>
          <a:bodyPr anchor="b">
            <a:noAutofit/>
          </a:bodyPr>
          <a:lstStyle>
            <a:lvl1pPr marL="0" indent="1191" algn="l">
              <a:lnSpc>
                <a:spcPts val="4200"/>
              </a:lnSpc>
              <a:tabLst/>
              <a:defRPr sz="4500" b="1" i="0">
                <a:solidFill>
                  <a:srgbClr val="002E5E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C3BAE497-4CF6-ED41-AEEE-93ECA7A55D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661735"/>
            <a:ext cx="5516166" cy="3017520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5752B09-F39D-F14E-BED8-A2973E6577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80029"/>
            <a:ext cx="9144000" cy="88582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E562496-2BB0-8641-B148-35142A7101A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1459" y="1289304"/>
            <a:ext cx="8738081" cy="273843"/>
          </a:xfrm>
        </p:spPr>
        <p:txBody>
          <a:bodyPr>
            <a:noAutofit/>
          </a:bodyPr>
          <a:lstStyle>
            <a:lvl1pPr marL="0" indent="0" algn="l">
              <a:buNone/>
              <a:defRPr sz="1200" b="0" i="0" spc="22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1FB050F-4DE5-0546-89EF-5126A7333E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679306"/>
            <a:ext cx="91440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464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19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Title Slide with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="" xmlns:a16="http://schemas.microsoft.com/office/drawing/2014/main" id="{7BAC0ED7-456C-8A42-B228-14945B488D8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20296" y="1927098"/>
            <a:ext cx="2352294" cy="2750058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35E1292-4926-1A4C-9E4B-79FAA6190A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1460" y="188890"/>
            <a:ext cx="8738081" cy="1054562"/>
          </a:xfrm>
        </p:spPr>
        <p:txBody>
          <a:bodyPr anchor="b">
            <a:noAutofit/>
          </a:bodyPr>
          <a:lstStyle>
            <a:lvl1pPr marL="0" indent="1191" algn="l">
              <a:lnSpc>
                <a:spcPts val="3000"/>
              </a:lnSpc>
              <a:tabLst/>
              <a:defRPr sz="3200" b="1" i="0">
                <a:solidFill>
                  <a:srgbClr val="002E5E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ADD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C3BAE497-4CF6-ED41-AEEE-93ECA7A55D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661735"/>
            <a:ext cx="5516166" cy="3017520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5752B09-F39D-F14E-BED8-A2973E6577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80029"/>
            <a:ext cx="9144000" cy="88582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E562496-2BB0-8641-B148-35142A7101A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1459" y="1289304"/>
            <a:ext cx="8738081" cy="273843"/>
          </a:xfrm>
        </p:spPr>
        <p:txBody>
          <a:bodyPr>
            <a:noAutofit/>
          </a:bodyPr>
          <a:lstStyle>
            <a:lvl1pPr marL="0" indent="0" algn="l">
              <a:buNone/>
              <a:defRPr sz="1200" b="0" i="0" spc="22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1FB050F-4DE5-0546-89EF-5126A7333E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679306"/>
            <a:ext cx="91440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793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19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aller Title Slide with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="" xmlns:a16="http://schemas.microsoft.com/office/drawing/2014/main" id="{7BAC0ED7-456C-8A42-B228-14945B488D8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20296" y="1927098"/>
            <a:ext cx="2352294" cy="2750058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35E1292-4926-1A4C-9E4B-79FAA6190A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1460" y="603594"/>
            <a:ext cx="8738081" cy="610362"/>
          </a:xfrm>
        </p:spPr>
        <p:txBody>
          <a:bodyPr anchor="b">
            <a:noAutofit/>
          </a:bodyPr>
          <a:lstStyle>
            <a:lvl1pPr marL="0" indent="1191" algn="l">
              <a:lnSpc>
                <a:spcPts val="2400"/>
              </a:lnSpc>
              <a:tabLst/>
              <a:defRPr sz="2400" b="1" i="0">
                <a:solidFill>
                  <a:srgbClr val="002E5E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ADD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C3BAE497-4CF6-ED41-AEEE-93ECA7A55D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661735"/>
            <a:ext cx="5516166" cy="3017520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5752B09-F39D-F14E-BED8-A2973E6577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80029"/>
            <a:ext cx="9144000" cy="88582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E562496-2BB0-8641-B148-35142A7101A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1459" y="1289304"/>
            <a:ext cx="8738081" cy="273843"/>
          </a:xfrm>
        </p:spPr>
        <p:txBody>
          <a:bodyPr>
            <a:noAutofit/>
          </a:bodyPr>
          <a:lstStyle>
            <a:lvl1pPr marL="0" indent="0" algn="l">
              <a:buNone/>
              <a:defRPr sz="1200" b="0" i="0" spc="22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1FB050F-4DE5-0546-89EF-5126A7333E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679306"/>
            <a:ext cx="91440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736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19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94EF316-BE50-7C45-8E0A-7B17100696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4444" y="867339"/>
            <a:ext cx="6031387" cy="312975"/>
          </a:xfrm>
        </p:spPr>
        <p:txBody>
          <a:bodyPr/>
          <a:lstStyle>
            <a:lvl1pPr>
              <a:lnSpc>
                <a:spcPts val="3400"/>
              </a:lnSpc>
              <a:defRPr sz="3400"/>
            </a:lvl1pPr>
          </a:lstStyle>
          <a:p>
            <a:r>
              <a:rPr lang="en-US" dirty="0"/>
              <a:t>TITLE HERE.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198BD058-1310-2D46-8DEE-54A12BF1BD0E}"/>
              </a:ext>
            </a:extLst>
          </p:cNvPr>
          <p:cNvCxnSpPr/>
          <p:nvPr userDrawn="1"/>
        </p:nvCxnSpPr>
        <p:spPr>
          <a:xfrm>
            <a:off x="0" y="4675484"/>
            <a:ext cx="9144000" cy="0"/>
          </a:xfrm>
          <a:prstGeom prst="line">
            <a:avLst/>
          </a:prstGeom>
          <a:ln>
            <a:solidFill>
              <a:srgbClr val="9E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28271638-181C-6D44-A59F-955ACC1D71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105" y="1121793"/>
            <a:ext cx="9191899" cy="70597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BFA9DF7-84E4-F64C-B373-76965157A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444" y="2748310"/>
            <a:ext cx="6031387" cy="1768119"/>
          </a:xfrm>
        </p:spPr>
        <p:txBody>
          <a:bodyPr>
            <a:noAutofit/>
          </a:bodyPr>
          <a:lstStyle>
            <a:lvl1pPr>
              <a:lnSpc>
                <a:spcPts val="1400"/>
              </a:lnSpc>
              <a:defRPr sz="1200"/>
            </a:lvl1pPr>
            <a:lvl2pPr>
              <a:lnSpc>
                <a:spcPts val="1400"/>
              </a:lnSpc>
              <a:defRPr sz="1200"/>
            </a:lvl2pPr>
            <a:lvl3pPr>
              <a:lnSpc>
                <a:spcPts val="1400"/>
              </a:lnSpc>
              <a:defRPr sz="1200"/>
            </a:lvl3pPr>
            <a:lvl4pPr>
              <a:lnSpc>
                <a:spcPts val="1400"/>
              </a:lnSpc>
              <a:defRPr sz="1200"/>
            </a:lvl4pPr>
            <a:lvl5pPr>
              <a:lnSpc>
                <a:spcPts val="14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="" xmlns:a16="http://schemas.microsoft.com/office/drawing/2014/main" id="{CDED16D3-D6A8-D04D-974E-81A747CB1EF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04444" y="2258774"/>
            <a:ext cx="6031387" cy="482045"/>
          </a:xfrm>
        </p:spPr>
        <p:txBody>
          <a:bodyPr>
            <a:noAutofit/>
          </a:bodyPr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>
                <a:solidFill>
                  <a:srgbClr val="0066B3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FAE611AF-4C65-5B4A-A40C-478F9590C21B}"/>
              </a:ext>
            </a:extLst>
          </p:cNvPr>
          <p:cNvSpPr/>
          <p:nvPr userDrawn="1"/>
        </p:nvSpPr>
        <p:spPr>
          <a:xfrm>
            <a:off x="6400800" y="0"/>
            <a:ext cx="2743200" cy="4675484"/>
          </a:xfrm>
          <a:prstGeom prst="rect">
            <a:avLst/>
          </a:prstGeom>
          <a:gradFill flip="none" rotWithShape="1">
            <a:gsLst>
              <a:gs pos="100000">
                <a:srgbClr val="002F5F"/>
              </a:gs>
              <a:gs pos="0">
                <a:srgbClr val="0066B3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720EE45C-75A0-AA4D-88F9-9308BE5DA6AD}"/>
              </a:ext>
            </a:extLst>
          </p:cNvPr>
          <p:cNvCxnSpPr/>
          <p:nvPr userDrawn="1"/>
        </p:nvCxnSpPr>
        <p:spPr>
          <a:xfrm>
            <a:off x="0" y="1121793"/>
            <a:ext cx="9144000" cy="0"/>
          </a:xfrm>
          <a:prstGeom prst="line">
            <a:avLst/>
          </a:prstGeom>
          <a:ln>
            <a:solidFill>
              <a:srgbClr val="9E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5">
            <a:extLst>
              <a:ext uri="{FF2B5EF4-FFF2-40B4-BE49-F238E27FC236}">
                <a16:creationId xmlns="" xmlns:a16="http://schemas.microsoft.com/office/drawing/2014/main" id="{A61919C6-78FA-E842-918E-C3B450B77B5B}"/>
              </a:ext>
            </a:extLst>
          </p:cNvPr>
          <p:cNvSpPr txBox="1">
            <a:spLocks/>
          </p:cNvSpPr>
          <p:nvPr userDrawn="1"/>
        </p:nvSpPr>
        <p:spPr>
          <a:xfrm>
            <a:off x="6870592" y="4842030"/>
            <a:ext cx="2057400" cy="20614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1EC2A1A-2CF9-2B48-957E-C49E111F3EA0}" type="slidenum">
              <a:rPr lang="en-US" sz="675" smtClean="0"/>
              <a:pPr algn="r"/>
              <a:t>‹#›</a:t>
            </a:fld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2272149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er Title, Content,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94EF316-BE50-7C45-8E0A-7B17100696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4444" y="365239"/>
            <a:ext cx="6031387" cy="312975"/>
          </a:xfrm>
        </p:spPr>
        <p:txBody>
          <a:bodyPr/>
          <a:lstStyle>
            <a:lvl1pPr>
              <a:lnSpc>
                <a:spcPts val="2400"/>
              </a:lnSpc>
              <a:defRPr sz="2400"/>
            </a:lvl1pPr>
          </a:lstStyle>
          <a:p>
            <a:r>
              <a:rPr lang="en-US" dirty="0"/>
              <a:t>TITLE HERE.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198BD058-1310-2D46-8DEE-54A12BF1BD0E}"/>
              </a:ext>
            </a:extLst>
          </p:cNvPr>
          <p:cNvCxnSpPr/>
          <p:nvPr userDrawn="1"/>
        </p:nvCxnSpPr>
        <p:spPr>
          <a:xfrm>
            <a:off x="0" y="4675484"/>
            <a:ext cx="9144000" cy="0"/>
          </a:xfrm>
          <a:prstGeom prst="line">
            <a:avLst/>
          </a:prstGeom>
          <a:ln>
            <a:solidFill>
              <a:srgbClr val="9E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28271638-181C-6D44-A59F-955ACC1D71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105" y="603737"/>
            <a:ext cx="9191899" cy="70597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BFA9DF7-84E4-F64C-B373-76965157A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444" y="1488222"/>
            <a:ext cx="6031387" cy="1768119"/>
          </a:xfrm>
        </p:spPr>
        <p:txBody>
          <a:bodyPr>
            <a:noAutofit/>
          </a:bodyPr>
          <a:lstStyle>
            <a:lvl1pPr>
              <a:lnSpc>
                <a:spcPts val="1400"/>
              </a:lnSpc>
              <a:defRPr sz="1200"/>
            </a:lvl1pPr>
            <a:lvl2pPr>
              <a:lnSpc>
                <a:spcPts val="1400"/>
              </a:lnSpc>
              <a:defRPr sz="1200"/>
            </a:lvl2pPr>
            <a:lvl3pPr>
              <a:lnSpc>
                <a:spcPts val="1400"/>
              </a:lnSpc>
              <a:defRPr sz="1200"/>
            </a:lvl3pPr>
            <a:lvl4pPr>
              <a:lnSpc>
                <a:spcPts val="1400"/>
              </a:lnSpc>
              <a:defRPr sz="1200"/>
            </a:lvl4pPr>
            <a:lvl5pPr>
              <a:lnSpc>
                <a:spcPts val="14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="" xmlns:a16="http://schemas.microsoft.com/office/drawing/2014/main" id="{CDED16D3-D6A8-D04D-974E-81A747CB1EF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04444" y="998686"/>
            <a:ext cx="6031387" cy="482045"/>
          </a:xfrm>
        </p:spPr>
        <p:txBody>
          <a:bodyPr>
            <a:noAutofit/>
          </a:bodyPr>
          <a:lstStyle>
            <a:lvl1pPr marL="0" indent="0">
              <a:lnSpc>
                <a:spcPts val="1700"/>
              </a:lnSpc>
              <a:spcBef>
                <a:spcPts val="0"/>
              </a:spcBef>
              <a:buNone/>
              <a:defRPr sz="1700">
                <a:solidFill>
                  <a:srgbClr val="0066B3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FAE611AF-4C65-5B4A-A40C-478F9590C21B}"/>
              </a:ext>
            </a:extLst>
          </p:cNvPr>
          <p:cNvSpPr/>
          <p:nvPr userDrawn="1"/>
        </p:nvSpPr>
        <p:spPr>
          <a:xfrm>
            <a:off x="6400800" y="0"/>
            <a:ext cx="2743200" cy="4675484"/>
          </a:xfrm>
          <a:prstGeom prst="rect">
            <a:avLst/>
          </a:prstGeom>
          <a:gradFill flip="none" rotWithShape="1">
            <a:gsLst>
              <a:gs pos="100000">
                <a:srgbClr val="002F5F"/>
              </a:gs>
              <a:gs pos="0">
                <a:srgbClr val="0066B3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720EE45C-75A0-AA4D-88F9-9308BE5DA6AD}"/>
              </a:ext>
            </a:extLst>
          </p:cNvPr>
          <p:cNvCxnSpPr/>
          <p:nvPr userDrawn="1"/>
        </p:nvCxnSpPr>
        <p:spPr>
          <a:xfrm>
            <a:off x="0" y="601043"/>
            <a:ext cx="9144000" cy="0"/>
          </a:xfrm>
          <a:prstGeom prst="line">
            <a:avLst/>
          </a:prstGeom>
          <a:ln>
            <a:solidFill>
              <a:srgbClr val="9E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5">
            <a:extLst>
              <a:ext uri="{FF2B5EF4-FFF2-40B4-BE49-F238E27FC236}">
                <a16:creationId xmlns="" xmlns:a16="http://schemas.microsoft.com/office/drawing/2014/main" id="{A61919C6-78FA-E842-918E-C3B450B77B5B}"/>
              </a:ext>
            </a:extLst>
          </p:cNvPr>
          <p:cNvSpPr txBox="1">
            <a:spLocks/>
          </p:cNvSpPr>
          <p:nvPr userDrawn="1"/>
        </p:nvSpPr>
        <p:spPr>
          <a:xfrm>
            <a:off x="6870592" y="4842030"/>
            <a:ext cx="2057400" cy="20614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1EC2A1A-2CF9-2B48-957E-C49E111F3EA0}" type="slidenum">
              <a:rPr lang="en-US" sz="675" smtClean="0"/>
              <a:pPr algn="r"/>
              <a:t>‹#›</a:t>
            </a:fld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645834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djustable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="" xmlns:a16="http://schemas.microsoft.com/office/drawing/2014/main" id="{FD3AB2C7-DF0F-2940-ABB4-06FEA35729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4444" y="866233"/>
            <a:ext cx="8723548" cy="312975"/>
          </a:xfrm>
        </p:spPr>
        <p:txBody>
          <a:bodyPr/>
          <a:lstStyle>
            <a:lvl1pPr>
              <a:lnSpc>
                <a:spcPts val="3400"/>
              </a:lnSpc>
              <a:defRPr sz="3400"/>
            </a:lvl1pPr>
          </a:lstStyle>
          <a:p>
            <a:r>
              <a:rPr lang="en-US" dirty="0"/>
              <a:t>TITLE HERE.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81548159-2D8E-F448-9284-D600211FA855}"/>
              </a:ext>
            </a:extLst>
          </p:cNvPr>
          <p:cNvCxnSpPr/>
          <p:nvPr userDrawn="1"/>
        </p:nvCxnSpPr>
        <p:spPr>
          <a:xfrm>
            <a:off x="0" y="4675484"/>
            <a:ext cx="9144000" cy="0"/>
          </a:xfrm>
          <a:prstGeom prst="line">
            <a:avLst/>
          </a:prstGeom>
          <a:ln>
            <a:solidFill>
              <a:srgbClr val="9E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D29B4AC-89E7-2541-83FF-50435E96C5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105" y="1121793"/>
            <a:ext cx="9191899" cy="705974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="" xmlns:a16="http://schemas.microsoft.com/office/drawing/2014/main" id="{089DE4A6-23F9-1F4F-898B-5259052DB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444" y="2748310"/>
            <a:ext cx="8723548" cy="1768119"/>
          </a:xfrm>
        </p:spPr>
        <p:txBody>
          <a:bodyPr>
            <a:noAutofit/>
          </a:bodyPr>
          <a:lstStyle>
            <a:lvl1pPr>
              <a:lnSpc>
                <a:spcPts val="1400"/>
              </a:lnSpc>
              <a:defRPr sz="1200"/>
            </a:lvl1pPr>
            <a:lvl2pPr>
              <a:lnSpc>
                <a:spcPts val="1400"/>
              </a:lnSpc>
              <a:defRPr sz="1200"/>
            </a:lvl2pPr>
            <a:lvl3pPr>
              <a:lnSpc>
                <a:spcPts val="1400"/>
              </a:lnSpc>
              <a:defRPr sz="1200"/>
            </a:lvl3pPr>
            <a:lvl4pPr>
              <a:lnSpc>
                <a:spcPts val="1400"/>
              </a:lnSpc>
              <a:defRPr sz="1200"/>
            </a:lvl4pPr>
            <a:lvl5pPr>
              <a:lnSpc>
                <a:spcPts val="14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="" xmlns:a16="http://schemas.microsoft.com/office/drawing/2014/main" id="{0F790F6C-BBFE-0748-BA76-E013BFBA28F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04444" y="2258774"/>
            <a:ext cx="8723548" cy="482045"/>
          </a:xfrm>
        </p:spPr>
        <p:txBody>
          <a:bodyPr>
            <a:noAutofit/>
          </a:bodyPr>
          <a:lstStyle>
            <a:lvl1pPr marL="0" indent="0">
              <a:lnSpc>
                <a:spcPts val="1700"/>
              </a:lnSpc>
              <a:buNone/>
              <a:defRPr sz="1700">
                <a:solidFill>
                  <a:srgbClr val="0066B3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D4C55544-496C-3F4C-9854-7F7A18E1F8E6}"/>
              </a:ext>
            </a:extLst>
          </p:cNvPr>
          <p:cNvCxnSpPr/>
          <p:nvPr userDrawn="1"/>
        </p:nvCxnSpPr>
        <p:spPr>
          <a:xfrm>
            <a:off x="0" y="1121793"/>
            <a:ext cx="9144000" cy="0"/>
          </a:xfrm>
          <a:prstGeom prst="line">
            <a:avLst/>
          </a:prstGeom>
          <a:ln>
            <a:solidFill>
              <a:srgbClr val="9E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>
            <a:extLst>
              <a:ext uri="{FF2B5EF4-FFF2-40B4-BE49-F238E27FC236}">
                <a16:creationId xmlns="" xmlns:a16="http://schemas.microsoft.com/office/drawing/2014/main" id="{AFA5B9F3-701A-9747-9BBC-B5DC12139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0592" y="4842030"/>
            <a:ext cx="2057400" cy="206147"/>
          </a:xfrm>
          <a:prstGeom prst="rect">
            <a:avLst/>
          </a:prstGeom>
        </p:spPr>
        <p:txBody>
          <a:bodyPr/>
          <a:lstStyle>
            <a:lvl1pPr algn="r">
              <a:defRPr sz="675"/>
            </a:lvl1pPr>
          </a:lstStyle>
          <a:p>
            <a:fld id="{F1EC2A1A-2CF9-2B48-957E-C49E111F3EA0}" type="slidenum">
              <a:rPr lang="en-US" smtClean="0"/>
              <a:pPr/>
              <a:t>‹#›</a:t>
            </a:fld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1673094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E03549E-A55F-8448-A516-3355D229F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444" y="828951"/>
            <a:ext cx="7886700" cy="312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7E7FF73-BEA9-3944-BEF6-C71E9CEE82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445" y="2740819"/>
            <a:ext cx="4249721" cy="10416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EA2B33A-4853-DD46-82AE-D9675BEC272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8222" y="4850756"/>
            <a:ext cx="885825" cy="13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316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9" r:id="rId2"/>
    <p:sldLayoutId id="2147483776" r:id="rId3"/>
    <p:sldLayoutId id="2147483777" r:id="rId4"/>
    <p:sldLayoutId id="2147483778" r:id="rId5"/>
    <p:sldLayoutId id="2147483780" r:id="rId6"/>
  </p:sldLayoutIdLst>
  <p:hf hdr="0" ftr="0" dt="0"/>
  <p:txStyles>
    <p:titleStyle>
      <a:lvl1pPr algn="l" defTabSz="685800" rtl="0" eaLnBrk="1" latinLnBrk="0" hangingPunct="1">
        <a:lnSpc>
          <a:spcPts val="3225"/>
        </a:lnSpc>
        <a:spcBef>
          <a:spcPct val="0"/>
        </a:spcBef>
        <a:buNone/>
        <a:defRPr sz="3375" b="1" i="0" kern="1200">
          <a:solidFill>
            <a:srgbClr val="002F5F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90488" indent="-90488" algn="l" defTabSz="685800" rtl="0" eaLnBrk="1" latinLnBrk="0" hangingPunct="1">
        <a:lnSpc>
          <a:spcPts val="1350"/>
        </a:lnSpc>
        <a:spcBef>
          <a:spcPts val="750"/>
        </a:spcBef>
        <a:buClr>
          <a:srgbClr val="0066B3"/>
        </a:buClr>
        <a:buFont typeface="Arial" panose="020B0604020202020204" pitchFamily="34" charset="0"/>
        <a:buChar char="•"/>
        <a:tabLst/>
        <a:defRPr sz="1125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33388" indent="-90488" algn="l" defTabSz="685800" rtl="0" eaLnBrk="1" latinLnBrk="0" hangingPunct="1">
        <a:lnSpc>
          <a:spcPts val="1350"/>
        </a:lnSpc>
        <a:spcBef>
          <a:spcPts val="375"/>
        </a:spcBef>
        <a:buClr>
          <a:srgbClr val="0066B3"/>
        </a:buClr>
        <a:buFont typeface="Arial" panose="020B0604020202020204" pitchFamily="34" charset="0"/>
        <a:buChar char="•"/>
        <a:tabLst/>
        <a:defRPr sz="1125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76288" indent="-90488" algn="l" defTabSz="685800" rtl="0" eaLnBrk="1" latinLnBrk="0" hangingPunct="1">
        <a:lnSpc>
          <a:spcPts val="1350"/>
        </a:lnSpc>
        <a:spcBef>
          <a:spcPts val="375"/>
        </a:spcBef>
        <a:buClr>
          <a:srgbClr val="0066B3"/>
        </a:buClr>
        <a:buFont typeface="Arial" panose="020B0604020202020204" pitchFamily="34" charset="0"/>
        <a:buChar char="•"/>
        <a:tabLst/>
        <a:defRPr sz="1125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120379" indent="-91679" algn="l" defTabSz="685800" rtl="0" eaLnBrk="1" latinLnBrk="0" hangingPunct="1">
        <a:lnSpc>
          <a:spcPts val="1350"/>
        </a:lnSpc>
        <a:spcBef>
          <a:spcPts val="375"/>
        </a:spcBef>
        <a:buClr>
          <a:srgbClr val="0066B3"/>
        </a:buClr>
        <a:buFont typeface="Arial" panose="020B0604020202020204" pitchFamily="34" charset="0"/>
        <a:buChar char="•"/>
        <a:tabLst/>
        <a:defRPr sz="1125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463279" indent="-91679" algn="l" defTabSz="685800" rtl="0" eaLnBrk="1" latinLnBrk="0" hangingPunct="1">
        <a:lnSpc>
          <a:spcPts val="1350"/>
        </a:lnSpc>
        <a:spcBef>
          <a:spcPts val="375"/>
        </a:spcBef>
        <a:buClr>
          <a:srgbClr val="0066B3"/>
        </a:buClr>
        <a:buFont typeface="Arial" panose="020B0604020202020204" pitchFamily="34" charset="0"/>
        <a:buChar char="•"/>
        <a:tabLst/>
        <a:defRPr sz="1125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E03549E-A55F-8448-A516-3355D229F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444" y="828951"/>
            <a:ext cx="7886700" cy="312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7E7FF73-BEA9-3944-BEF6-C71E9CEE82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445" y="2740819"/>
            <a:ext cx="4249721" cy="10416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EA2B33A-4853-DD46-82AE-D9675BEC272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18222" y="4850756"/>
            <a:ext cx="885825" cy="133350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0A735C7C-25E6-4447-9913-5F78275961D3}"/>
              </a:ext>
            </a:extLst>
          </p:cNvPr>
          <p:cNvSpPr txBox="1">
            <a:spLocks/>
          </p:cNvSpPr>
          <p:nvPr userDrawn="1"/>
        </p:nvSpPr>
        <p:spPr>
          <a:xfrm>
            <a:off x="6870592" y="4842030"/>
            <a:ext cx="2057400" cy="20614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1EC2A1A-2CF9-2B48-957E-C49E111F3EA0}" type="slidenum">
              <a:rPr lang="en-US" sz="675" smtClean="0"/>
              <a:pPr algn="r"/>
              <a:t>‹#›</a:t>
            </a:fld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278470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90" r:id="rId2"/>
    <p:sldLayoutId id="2147483672" r:id="rId3"/>
    <p:sldLayoutId id="2147483691" r:id="rId4"/>
    <p:sldLayoutId id="2147483667" r:id="rId5"/>
    <p:sldLayoutId id="2147483685" r:id="rId6"/>
    <p:sldLayoutId id="2147483692" r:id="rId7"/>
    <p:sldLayoutId id="2147483673" r:id="rId8"/>
    <p:sldLayoutId id="2147483693" r:id="rId9"/>
    <p:sldLayoutId id="2147483661" r:id="rId10"/>
    <p:sldLayoutId id="2147483695" r:id="rId11"/>
    <p:sldLayoutId id="2147483686" r:id="rId12"/>
    <p:sldLayoutId id="2147483694" r:id="rId13"/>
  </p:sldLayoutIdLst>
  <p:hf hdr="0" ftr="0" dt="0"/>
  <p:txStyles>
    <p:titleStyle>
      <a:lvl1pPr algn="l" defTabSz="685800" rtl="0" eaLnBrk="1" latinLnBrk="0" hangingPunct="1">
        <a:lnSpc>
          <a:spcPts val="3225"/>
        </a:lnSpc>
        <a:spcBef>
          <a:spcPct val="0"/>
        </a:spcBef>
        <a:buNone/>
        <a:defRPr sz="3375" b="1" i="0" kern="1200">
          <a:solidFill>
            <a:srgbClr val="002F5F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90488" indent="-90488" algn="l" defTabSz="685800" rtl="0" eaLnBrk="1" latinLnBrk="0" hangingPunct="1">
        <a:lnSpc>
          <a:spcPts val="1350"/>
        </a:lnSpc>
        <a:spcBef>
          <a:spcPts val="750"/>
        </a:spcBef>
        <a:buClr>
          <a:srgbClr val="0066B3"/>
        </a:buClr>
        <a:buFont typeface="Arial" panose="020B0604020202020204" pitchFamily="34" charset="0"/>
        <a:buChar char="•"/>
        <a:tabLst/>
        <a:defRPr sz="1125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33388" indent="-90488" algn="l" defTabSz="685800" rtl="0" eaLnBrk="1" latinLnBrk="0" hangingPunct="1">
        <a:lnSpc>
          <a:spcPts val="1350"/>
        </a:lnSpc>
        <a:spcBef>
          <a:spcPts val="375"/>
        </a:spcBef>
        <a:buClr>
          <a:srgbClr val="0066B3"/>
        </a:buClr>
        <a:buFont typeface="Arial" panose="020B0604020202020204" pitchFamily="34" charset="0"/>
        <a:buChar char="•"/>
        <a:tabLst/>
        <a:defRPr sz="1125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76288" indent="-90488" algn="l" defTabSz="685800" rtl="0" eaLnBrk="1" latinLnBrk="0" hangingPunct="1">
        <a:lnSpc>
          <a:spcPts val="1350"/>
        </a:lnSpc>
        <a:spcBef>
          <a:spcPts val="375"/>
        </a:spcBef>
        <a:buClr>
          <a:srgbClr val="0066B3"/>
        </a:buClr>
        <a:buFont typeface="Arial" panose="020B0604020202020204" pitchFamily="34" charset="0"/>
        <a:buChar char="•"/>
        <a:tabLst/>
        <a:defRPr sz="1125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120379" indent="-91679" algn="l" defTabSz="685800" rtl="0" eaLnBrk="1" latinLnBrk="0" hangingPunct="1">
        <a:lnSpc>
          <a:spcPts val="1350"/>
        </a:lnSpc>
        <a:spcBef>
          <a:spcPts val="375"/>
        </a:spcBef>
        <a:buClr>
          <a:srgbClr val="0066B3"/>
        </a:buClr>
        <a:buFont typeface="Arial" panose="020B0604020202020204" pitchFamily="34" charset="0"/>
        <a:buChar char="•"/>
        <a:tabLst/>
        <a:defRPr sz="1125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463279" indent="-91679" algn="l" defTabSz="685800" rtl="0" eaLnBrk="1" latinLnBrk="0" hangingPunct="1">
        <a:lnSpc>
          <a:spcPts val="1350"/>
        </a:lnSpc>
        <a:spcBef>
          <a:spcPts val="375"/>
        </a:spcBef>
        <a:buClr>
          <a:srgbClr val="0066B3"/>
        </a:buClr>
        <a:buFont typeface="Arial" panose="020B0604020202020204" pitchFamily="34" charset="0"/>
        <a:buChar char="•"/>
        <a:tabLst/>
        <a:defRPr sz="1125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A3476E7-31C6-8241-BF79-8F3E85F65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4CD195A-3C31-B245-812D-F87409458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55EA49C-8ED9-F641-9374-9671D6B5E5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8222" y="4850756"/>
            <a:ext cx="885825" cy="133350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38E86C6D-3BA9-064C-BB8C-A1F4B6D598D4}"/>
              </a:ext>
            </a:extLst>
          </p:cNvPr>
          <p:cNvSpPr txBox="1">
            <a:spLocks/>
          </p:cNvSpPr>
          <p:nvPr userDrawn="1"/>
        </p:nvSpPr>
        <p:spPr>
          <a:xfrm>
            <a:off x="6870592" y="4842030"/>
            <a:ext cx="2057400" cy="20614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1EC2A1A-2CF9-2B48-957E-C49E111F3EA0}" type="slidenum">
              <a:rPr lang="en-US" sz="675" smtClean="0"/>
              <a:pPr algn="r"/>
              <a:t>‹#›</a:t>
            </a:fld>
            <a:endParaRPr lang="en-US" sz="675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8892D2CF-3078-7B4C-9D6A-750DE2F5D649}"/>
              </a:ext>
            </a:extLst>
          </p:cNvPr>
          <p:cNvCxnSpPr/>
          <p:nvPr userDrawn="1"/>
        </p:nvCxnSpPr>
        <p:spPr>
          <a:xfrm>
            <a:off x="0" y="4675484"/>
            <a:ext cx="9144000" cy="0"/>
          </a:xfrm>
          <a:prstGeom prst="line">
            <a:avLst/>
          </a:prstGeom>
          <a:ln>
            <a:solidFill>
              <a:srgbClr val="9E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5658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102C02E-91CB-0047-842A-1E2E4BA14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63616BD-61BB-2F4A-8785-19C4B6BBE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55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solutioncenter.yaskawa.com/selfservice/viewdocument.do?noCount=true&amp;externalId=13399&amp;sliceId=2&amp;cmd=&amp;ViewedDocsListHelper=com.kanisa.apps.common.BaseViewedDocsListHelperImpl" TargetMode="External"/><Relationship Id="rId4" Type="http://schemas.openxmlformats.org/officeDocument/2006/relationships/hyperlink" Target="https://www.youtube.com/watch?v=--fW4miKVx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A60DDD93-BA60-DC4C-BD38-40AEA4B173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Product Launch</a:t>
            </a:r>
            <a:endParaRPr lang="en-US" dirty="0"/>
          </a:p>
        </p:txBody>
      </p:sp>
      <p:sp>
        <p:nvSpPr>
          <p:cNvPr id="13" name="Subtitle 12">
            <a:extLst>
              <a:ext uri="{FF2B5EF4-FFF2-40B4-BE49-F238E27FC236}">
                <a16:creationId xmlns="" xmlns:a16="http://schemas.microsoft.com/office/drawing/2014/main" id="{D44D69D8-86FB-CF4A-BBC3-AEB9E47F36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Food Grade and Hygienic Stainless Motors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C5B4CA6-00F6-8F41-B117-E8814B9D3403}"/>
              </a:ext>
            </a:extLst>
          </p:cNvPr>
          <p:cNvSpPr/>
          <p:nvPr/>
        </p:nvSpPr>
        <p:spPr>
          <a:xfrm>
            <a:off x="0" y="1660515"/>
            <a:ext cx="5514975" cy="260604"/>
          </a:xfrm>
          <a:prstGeom prst="rect">
            <a:avLst/>
          </a:prstGeom>
          <a:solidFill>
            <a:srgbClr val="002F5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>
              <a:gradFill flip="none" rotWithShape="1">
                <a:gsLst>
                  <a:gs pos="0">
                    <a:srgbClr val="002647"/>
                  </a:gs>
                  <a:gs pos="97000">
                    <a:srgbClr val="00427B"/>
                  </a:gs>
                </a:gsLst>
                <a:lin ang="16200000" scaled="1"/>
                <a:tileRect/>
              </a:gra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92809DC-55EA-F146-8910-2BC7A13AA7E3}"/>
              </a:ext>
            </a:extLst>
          </p:cNvPr>
          <p:cNvSpPr/>
          <p:nvPr/>
        </p:nvSpPr>
        <p:spPr>
          <a:xfrm>
            <a:off x="6821325" y="4827201"/>
            <a:ext cx="2106667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675" b="1" dirty="0">
                <a:solidFill>
                  <a:srgbClr val="0066B2"/>
                </a:solidFill>
                <a:latin typeface="Arial" panose="020B0604020202020204" pitchFamily="34" charset="0"/>
              </a:rPr>
              <a:t>Speaker</a:t>
            </a:r>
            <a:r>
              <a:rPr lang="en-US" sz="675" b="1" dirty="0">
                <a:latin typeface="Arial" panose="020B0604020202020204" pitchFamily="34" charset="0"/>
              </a:rPr>
              <a:t>  </a:t>
            </a:r>
            <a:r>
              <a:rPr lang="en-US" sz="675" dirty="0" smtClean="0">
                <a:latin typeface="Arial" panose="020B0604020202020204" pitchFamily="34" charset="0"/>
              </a:rPr>
              <a:t>Scott Carlberg</a:t>
            </a:r>
            <a:r>
              <a:rPr lang="en-US" sz="675" dirty="0">
                <a:latin typeface="Arial" panose="020B0604020202020204" pitchFamily="34" charset="0"/>
              </a:rPr>
              <a:t>  |</a:t>
            </a:r>
            <a:r>
              <a:rPr lang="en-US" sz="675" b="1" dirty="0">
                <a:latin typeface="Arial" panose="020B0604020202020204" pitchFamily="34" charset="0"/>
              </a:rPr>
              <a:t>  </a:t>
            </a:r>
            <a:r>
              <a:rPr lang="en-US" sz="675" b="1" dirty="0">
                <a:solidFill>
                  <a:srgbClr val="0066B2"/>
                </a:solidFill>
                <a:latin typeface="Arial" panose="020B0604020202020204" pitchFamily="34" charset="0"/>
              </a:rPr>
              <a:t>Date</a:t>
            </a:r>
            <a:r>
              <a:rPr lang="en-US" sz="675" b="1" dirty="0">
                <a:latin typeface="Arial" panose="020B0604020202020204" pitchFamily="34" charset="0"/>
              </a:rPr>
              <a:t>  </a:t>
            </a:r>
            <a:r>
              <a:rPr lang="en-US" sz="675" dirty="0" smtClean="0">
                <a:latin typeface="Arial" panose="020B0604020202020204" pitchFamily="34" charset="0"/>
              </a:rPr>
              <a:t>August 29, 2022</a:t>
            </a:r>
            <a:endParaRPr lang="en-US" sz="675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65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368F2B0-CA54-1B4E-87D1-12B7767A0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Stock and Delivery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4601" y="816717"/>
            <a:ext cx="50646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0056B9"/>
                </a:solidFill>
                <a:latin typeface="Arial" pitchFamily="34" charset="0"/>
                <a:cs typeface="Arial" pitchFamily="34" charset="0"/>
              </a:rPr>
              <a:t>Current Stock = $300k (65 motors)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0056B9"/>
                </a:solidFill>
                <a:latin typeface="Arial" pitchFamily="34" charset="0"/>
                <a:cs typeface="Arial" pitchFamily="34" charset="0"/>
              </a:rPr>
              <a:t>Lead Time from Elwood = 6-8 weeks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9185" y="2260066"/>
            <a:ext cx="66924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Please provide Yaskawa with forecasting information so we can stock product accordingly!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Yaskawa Servo Motor Drive SGDV-3R8A0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634" y="182108"/>
            <a:ext cx="2919549" cy="246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36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33061B8-FB53-F24C-AA87-D764B0187323}"/>
              </a:ext>
            </a:extLst>
          </p:cNvPr>
          <p:cNvSpPr/>
          <p:nvPr/>
        </p:nvSpPr>
        <p:spPr>
          <a:xfrm>
            <a:off x="0" y="0"/>
            <a:ext cx="9144000" cy="5238286"/>
          </a:xfrm>
          <a:prstGeom prst="rect">
            <a:avLst/>
          </a:prstGeom>
          <a:gradFill flip="none" rotWithShape="1">
            <a:gsLst>
              <a:gs pos="100000">
                <a:srgbClr val="002F5F"/>
              </a:gs>
              <a:gs pos="0">
                <a:srgbClr val="0066B3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" name="Subtitle 1">
            <a:extLst>
              <a:ext uri="{FF2B5EF4-FFF2-40B4-BE49-F238E27FC236}">
                <a16:creationId xmlns="" xmlns:a16="http://schemas.microsoft.com/office/drawing/2014/main" id="{9CF5AFAA-511E-1F4D-B1B5-81B339AEC8D3}"/>
              </a:ext>
            </a:extLst>
          </p:cNvPr>
          <p:cNvSpPr txBox="1">
            <a:spLocks/>
          </p:cNvSpPr>
          <p:nvPr/>
        </p:nvSpPr>
        <p:spPr>
          <a:xfrm>
            <a:off x="0" y="2000547"/>
            <a:ext cx="9143999" cy="1185005"/>
          </a:xfrm>
          <a:prstGeom prst="rect">
            <a:avLst/>
          </a:prstGeom>
        </p:spPr>
        <p:txBody>
          <a:bodyPr/>
          <a:lstStyle>
            <a:lvl1pPr marL="120650" indent="-120650" algn="l" defTabSz="914400" rtl="0" eaLnBrk="1" latinLnBrk="0" hangingPunct="1">
              <a:lnSpc>
                <a:spcPts val="1800"/>
              </a:lnSpc>
              <a:spcBef>
                <a:spcPts val="10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7850" indent="-120650" algn="l" defTabSz="914400" rtl="0" eaLnBrk="1" latinLnBrk="0" hangingPunct="1">
              <a:lnSpc>
                <a:spcPts val="18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35050" indent="-120650" algn="l" defTabSz="914400" rtl="0" eaLnBrk="1" latinLnBrk="0" hangingPunct="1">
              <a:lnSpc>
                <a:spcPts val="18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93838" indent="-122238" algn="l" defTabSz="914400" rtl="0" eaLnBrk="1" latinLnBrk="0" hangingPunct="1">
              <a:lnSpc>
                <a:spcPts val="18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951038" indent="-122238" algn="l" defTabSz="914400" rtl="0" eaLnBrk="1" latinLnBrk="0" hangingPunct="1">
              <a:lnSpc>
                <a:spcPts val="1800"/>
              </a:lnSpc>
              <a:spcBef>
                <a:spcPts val="500"/>
              </a:spcBef>
              <a:buClr>
                <a:srgbClr val="0066B3"/>
              </a:buClr>
              <a:buFont typeface="Arial" panose="020B0604020202020204" pitchFamily="34" charset="0"/>
              <a:buChar char="•"/>
              <a:tabLst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4125"/>
              </a:lnSpc>
              <a:buNone/>
            </a:pPr>
            <a:r>
              <a:rPr lang="en-US" sz="4500" b="1" dirty="0" smtClean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Questions</a:t>
            </a:r>
            <a:endParaRPr lang="en-US" sz="45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83D2830B-D441-C34A-A017-1E848E29BCE0}"/>
              </a:ext>
            </a:extLst>
          </p:cNvPr>
          <p:cNvCxnSpPr/>
          <p:nvPr/>
        </p:nvCxnSpPr>
        <p:spPr>
          <a:xfrm>
            <a:off x="0" y="2955627"/>
            <a:ext cx="9144000" cy="0"/>
          </a:xfrm>
          <a:prstGeom prst="line">
            <a:avLst/>
          </a:prstGeom>
          <a:ln>
            <a:solidFill>
              <a:srgbClr val="9EAC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275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3D609E-B859-EB40-B608-FCF2292BB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 for Discussion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6949" y="1590300"/>
            <a:ext cx="5863897" cy="2239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0056B9"/>
                </a:solidFill>
                <a:latin typeface="Arial" pitchFamily="34" charset="0"/>
                <a:cs typeface="Arial" pitchFamily="34" charset="0"/>
              </a:rPr>
              <a:t> Overview of Food Grade &amp; Hygienic Motors</a:t>
            </a:r>
            <a:endParaRPr lang="en-US" sz="2000" dirty="0">
              <a:solidFill>
                <a:srgbClr val="0056B9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0056B9"/>
                </a:solidFill>
                <a:latin typeface="Arial" pitchFamily="34" charset="0"/>
                <a:cs typeface="Arial" pitchFamily="34" charset="0"/>
              </a:rPr>
              <a:t> Sigma-7 SERVOPACKs and Cabling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>
                <a:solidFill>
                  <a:srgbClr val="0056B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0056B9"/>
                </a:solidFill>
                <a:latin typeface="Arial" pitchFamily="34" charset="0"/>
                <a:cs typeface="Arial" pitchFamily="34" charset="0"/>
              </a:rPr>
              <a:t>Sales Tools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>
                <a:solidFill>
                  <a:srgbClr val="0056B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0056B9"/>
                </a:solidFill>
                <a:latin typeface="Arial" pitchFamily="34" charset="0"/>
                <a:cs typeface="Arial" pitchFamily="34" charset="0"/>
              </a:rPr>
              <a:t>Stock &amp; Delivery</a:t>
            </a:r>
            <a:endParaRPr lang="en-US" sz="2000" dirty="0">
              <a:solidFill>
                <a:srgbClr val="0056B9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endParaRPr lang="en-US" sz="1800" dirty="0" smtClean="0">
              <a:solidFill>
                <a:srgbClr val="0056B9"/>
              </a:solidFill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 typeface="Wingdings" pitchFamily="2" charset="2"/>
              <a:buChar char="Ø"/>
            </a:pPr>
            <a:endParaRPr lang="en-US" sz="1400" dirty="0" smtClean="0">
              <a:solidFill>
                <a:srgbClr val="0056B9"/>
              </a:solidFill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 typeface="Wingdings" pitchFamily="2" charset="2"/>
              <a:buChar char="Ø"/>
            </a:pPr>
            <a:endParaRPr lang="en-US" sz="1400" dirty="0" smtClean="0">
              <a:solidFill>
                <a:srgbClr val="0056B9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167" y="1432586"/>
            <a:ext cx="2503810" cy="191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3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368F2B0-CA54-1B4E-87D1-12B7767A0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Food Grade Motors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4601" y="816717"/>
            <a:ext cx="4558671" cy="3993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0056B9"/>
                </a:solidFill>
                <a:latin typeface="Arial" pitchFamily="34" charset="0"/>
                <a:cs typeface="Arial" pitchFamily="34" charset="0"/>
              </a:rPr>
              <a:t>FDA approved white epoxy coating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0056B9"/>
                </a:solidFill>
                <a:latin typeface="Arial" pitchFamily="34" charset="0"/>
                <a:cs typeface="Arial" pitchFamily="34" charset="0"/>
              </a:rPr>
              <a:t>Finless extruded aluminum housing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0056B9"/>
                </a:solidFill>
                <a:latin typeface="Arial" pitchFamily="34" charset="0"/>
                <a:cs typeface="Arial" pitchFamily="34" charset="0"/>
              </a:rPr>
              <a:t>IP66 sealing (high pressure wash down)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0056B9"/>
                </a:solidFill>
                <a:latin typeface="Arial" pitchFamily="34" charset="0"/>
                <a:cs typeface="Arial" pitchFamily="34" charset="0"/>
              </a:rPr>
              <a:t>UL (</a:t>
            </a:r>
            <a:r>
              <a:rPr lang="en-US" sz="2000" dirty="0" err="1" smtClean="0">
                <a:solidFill>
                  <a:srgbClr val="0056B9"/>
                </a:solidFill>
                <a:latin typeface="Arial" pitchFamily="34" charset="0"/>
                <a:cs typeface="Arial" pitchFamily="34" charset="0"/>
              </a:rPr>
              <a:t>cRUus</a:t>
            </a:r>
            <a:r>
              <a:rPr lang="en-US" sz="2000" dirty="0" smtClean="0">
                <a:solidFill>
                  <a:srgbClr val="0056B9"/>
                </a:solidFill>
                <a:latin typeface="Arial" pitchFamily="34" charset="0"/>
                <a:cs typeface="Arial" pitchFamily="34" charset="0"/>
              </a:rPr>
              <a:t>), CE, RoHS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0056B9"/>
                </a:solidFill>
                <a:latin typeface="Arial" pitchFamily="34" charset="0"/>
                <a:cs typeface="Arial" pitchFamily="34" charset="0"/>
              </a:rPr>
              <a:t>Stainless steel shaft, Teflon seal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0056B9"/>
                </a:solidFill>
                <a:latin typeface="Arial" pitchFamily="34" charset="0"/>
                <a:cs typeface="Arial" pitchFamily="34" charset="0"/>
              </a:rPr>
              <a:t>Four frame sizes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0056B9"/>
                </a:solidFill>
                <a:latin typeface="Arial" pitchFamily="34" charset="0"/>
                <a:cs typeface="Arial" pitchFamily="34" charset="0"/>
              </a:rPr>
              <a:t>200V &amp; 400V windings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0056B9"/>
                </a:solidFill>
                <a:latin typeface="Arial" pitchFamily="34" charset="0"/>
                <a:cs typeface="Arial" pitchFamily="34" charset="0"/>
              </a:rPr>
              <a:t>24V brake option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 err="1" smtClean="0">
                <a:solidFill>
                  <a:srgbClr val="0056B9"/>
                </a:solidFill>
                <a:latin typeface="Arial" pitchFamily="34" charset="0"/>
                <a:cs typeface="Arial" pitchFamily="34" charset="0"/>
              </a:rPr>
              <a:t>Hiperface</a:t>
            </a:r>
            <a:r>
              <a:rPr lang="en-US" sz="2000" dirty="0" smtClean="0">
                <a:solidFill>
                  <a:srgbClr val="0056B9"/>
                </a:solidFill>
                <a:latin typeface="Arial" pitchFamily="34" charset="0"/>
                <a:cs typeface="Arial" pitchFamily="34" charset="0"/>
              </a:rPr>
              <a:t> absolute encoder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0056B9"/>
                </a:solidFill>
                <a:latin typeface="Arial" pitchFamily="34" charset="0"/>
                <a:cs typeface="Arial" pitchFamily="34" charset="0"/>
              </a:rPr>
              <a:t>Designed specifically for food and baking industries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118" y="539135"/>
            <a:ext cx="2161681" cy="13760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7528" y="2052000"/>
            <a:ext cx="3693664" cy="255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10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368F2B0-CA54-1B4E-87D1-12B7767A0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Hygienic Stainless Motors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4601" y="816717"/>
            <a:ext cx="4558671" cy="3685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0056B9"/>
                </a:solidFill>
                <a:latin typeface="Arial" pitchFamily="34" charset="0"/>
                <a:cs typeface="Arial" pitchFamily="34" charset="0"/>
              </a:rPr>
              <a:t>All stainless design for maximum corrosion resistance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0056B9"/>
                </a:solidFill>
                <a:latin typeface="Arial" pitchFamily="34" charset="0"/>
                <a:cs typeface="Arial" pitchFamily="34" charset="0"/>
              </a:rPr>
              <a:t>Smooth finish – no sharp corners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0056B9"/>
                </a:solidFill>
                <a:latin typeface="Arial" pitchFamily="34" charset="0"/>
                <a:cs typeface="Arial" pitchFamily="34" charset="0"/>
              </a:rPr>
              <a:t>IP66 and IP69/IP69k sealing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0056B9"/>
                </a:solidFill>
                <a:latin typeface="Arial" pitchFamily="34" charset="0"/>
                <a:cs typeface="Arial" pitchFamily="34" charset="0"/>
              </a:rPr>
              <a:t>EHEDG, UL (</a:t>
            </a:r>
            <a:r>
              <a:rPr lang="en-US" sz="2000" dirty="0" err="1" smtClean="0">
                <a:solidFill>
                  <a:srgbClr val="0056B9"/>
                </a:solidFill>
                <a:latin typeface="Arial" pitchFamily="34" charset="0"/>
                <a:cs typeface="Arial" pitchFamily="34" charset="0"/>
              </a:rPr>
              <a:t>cRUus</a:t>
            </a:r>
            <a:r>
              <a:rPr lang="en-US" sz="2000" dirty="0" smtClean="0">
                <a:solidFill>
                  <a:srgbClr val="0056B9"/>
                </a:solidFill>
                <a:latin typeface="Arial" pitchFamily="34" charset="0"/>
                <a:cs typeface="Arial" pitchFamily="34" charset="0"/>
              </a:rPr>
              <a:t>), CE, RoHS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0056B9"/>
                </a:solidFill>
                <a:latin typeface="Arial" pitchFamily="34" charset="0"/>
                <a:cs typeface="Arial" pitchFamily="34" charset="0"/>
              </a:rPr>
              <a:t>Two frame sizes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0056B9"/>
                </a:solidFill>
                <a:latin typeface="Arial" pitchFamily="34" charset="0"/>
                <a:cs typeface="Arial" pitchFamily="34" charset="0"/>
              </a:rPr>
              <a:t>200V &amp; 400V windings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0056B9"/>
                </a:solidFill>
                <a:latin typeface="Arial" pitchFamily="34" charset="0"/>
                <a:cs typeface="Arial" pitchFamily="34" charset="0"/>
              </a:rPr>
              <a:t>24V brake option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 err="1" smtClean="0">
                <a:solidFill>
                  <a:srgbClr val="0056B9"/>
                </a:solidFill>
                <a:latin typeface="Arial" pitchFamily="34" charset="0"/>
                <a:cs typeface="Arial" pitchFamily="34" charset="0"/>
              </a:rPr>
              <a:t>Hiperface</a:t>
            </a:r>
            <a:r>
              <a:rPr lang="en-US" sz="2000" dirty="0" smtClean="0">
                <a:solidFill>
                  <a:srgbClr val="0056B9"/>
                </a:solidFill>
                <a:latin typeface="Arial" pitchFamily="34" charset="0"/>
                <a:cs typeface="Arial" pitchFamily="34" charset="0"/>
              </a:rPr>
              <a:t> absolute encoder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0056B9"/>
                </a:solidFill>
                <a:latin typeface="Arial" pitchFamily="34" charset="0"/>
                <a:cs typeface="Arial" pitchFamily="34" charset="0"/>
              </a:rPr>
              <a:t>Ideal for food and beverage processing equipment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8728" y="2052000"/>
            <a:ext cx="3433156" cy="25736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422" y="775420"/>
            <a:ext cx="1961768" cy="107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79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368F2B0-CA54-1B4E-87D1-12B7767A0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Sigma-7 SERVOPACKs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10" r="36300"/>
          <a:stretch/>
        </p:blipFill>
        <p:spPr>
          <a:xfrm>
            <a:off x="6688800" y="568799"/>
            <a:ext cx="1641600" cy="39822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38" y="777600"/>
            <a:ext cx="5736232" cy="22934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538" y="3266014"/>
            <a:ext cx="5736232" cy="104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34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368F2B0-CA54-1B4E-87D1-12B7767A0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Cabling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5" r="14397" b="5501"/>
          <a:stretch/>
        </p:blipFill>
        <p:spPr>
          <a:xfrm>
            <a:off x="7192792" y="2115935"/>
            <a:ext cx="1735200" cy="21296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2" t="1704" r="17916"/>
          <a:stretch/>
        </p:blipFill>
        <p:spPr>
          <a:xfrm>
            <a:off x="5061600" y="2115935"/>
            <a:ext cx="2031148" cy="21296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57012" y="4257998"/>
            <a:ext cx="1440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56B9"/>
                </a:solidFill>
                <a:latin typeface="Arial" pitchFamily="34" charset="0"/>
                <a:cs typeface="Arial" pitchFamily="34" charset="0"/>
              </a:rPr>
              <a:t>Power Cable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30212" y="4251998"/>
            <a:ext cx="1697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56B9"/>
                </a:solidFill>
                <a:latin typeface="Arial" pitchFamily="34" charset="0"/>
                <a:cs typeface="Arial" pitchFamily="34" charset="0"/>
              </a:rPr>
              <a:t>Encoder Cable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3" t="6289" r="10669" b="15569"/>
          <a:stretch/>
        </p:blipFill>
        <p:spPr>
          <a:xfrm rot="5400000">
            <a:off x="1537577" y="928377"/>
            <a:ext cx="3858445" cy="28007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1" r="4733" b="28089"/>
          <a:stretch/>
        </p:blipFill>
        <p:spPr>
          <a:xfrm>
            <a:off x="5061600" y="391973"/>
            <a:ext cx="3866392" cy="16035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0724" y="816717"/>
            <a:ext cx="17556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0056B9"/>
                </a:solidFill>
                <a:latin typeface="Arial" pitchFamily="34" charset="0"/>
                <a:cs typeface="Arial" pitchFamily="34" charset="0"/>
              </a:rPr>
              <a:t>3-20m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0056B9"/>
                </a:solidFill>
                <a:latin typeface="Arial" pitchFamily="34" charset="0"/>
                <a:cs typeface="Arial" pitchFamily="34" charset="0"/>
              </a:rPr>
              <a:t>Shielded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0056B9"/>
                </a:solidFill>
                <a:latin typeface="Arial" pitchFamily="34" charset="0"/>
                <a:cs typeface="Arial" pitchFamily="34" charset="0"/>
              </a:rPr>
              <a:t>IP66</a:t>
            </a:r>
          </a:p>
        </p:txBody>
      </p:sp>
      <p:sp>
        <p:nvSpPr>
          <p:cNvPr id="13" name="Oval 12"/>
          <p:cNvSpPr/>
          <p:nvPr/>
        </p:nvSpPr>
        <p:spPr>
          <a:xfrm>
            <a:off x="6508800" y="3247200"/>
            <a:ext cx="583948" cy="756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16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368F2B0-CA54-1B4E-87D1-12B7767A0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Motor Details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10723" y="816717"/>
            <a:ext cx="3216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0056B9"/>
                </a:solidFill>
                <a:latin typeface="Arial" pitchFamily="34" charset="0"/>
                <a:cs typeface="Arial" pitchFamily="34" charset="0"/>
              </a:rPr>
              <a:t>Elwood Nameplates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0056B9"/>
                </a:solidFill>
                <a:latin typeface="Arial" pitchFamily="34" charset="0"/>
                <a:cs typeface="Arial" pitchFamily="34" charset="0"/>
              </a:rPr>
              <a:t>Rotatable connectors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386" y="2638800"/>
            <a:ext cx="2606400" cy="195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0" y="2638800"/>
            <a:ext cx="2606400" cy="1954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4" t="10071" r="27229" b="23050"/>
          <a:stretch/>
        </p:blipFill>
        <p:spPr>
          <a:xfrm rot="10800000">
            <a:off x="3706973" y="320379"/>
            <a:ext cx="2513827" cy="18719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" t="4459" r="4638" b="12739"/>
          <a:stretch/>
        </p:blipFill>
        <p:spPr>
          <a:xfrm>
            <a:off x="6314400" y="320379"/>
            <a:ext cx="2772000" cy="1872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88731" y="3228398"/>
            <a:ext cx="1440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56B9"/>
                </a:solidFill>
                <a:latin typeface="Arial" pitchFamily="34" charset="0"/>
                <a:cs typeface="Arial" pitchFamily="34" charset="0"/>
              </a:rPr>
              <a:t>Rotating Connectors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51931" y="2175152"/>
            <a:ext cx="2931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56B9"/>
                </a:solidFill>
                <a:latin typeface="Arial" pitchFamily="34" charset="0"/>
                <a:cs typeface="Arial" pitchFamily="34" charset="0"/>
              </a:rPr>
              <a:t>Elwood </a:t>
            </a:r>
            <a:r>
              <a:rPr lang="en-US" sz="1600" dirty="0" err="1" smtClean="0">
                <a:solidFill>
                  <a:srgbClr val="0056B9"/>
                </a:solidFill>
                <a:latin typeface="Arial" pitchFamily="34" charset="0"/>
                <a:cs typeface="Arial" pitchFamily="34" charset="0"/>
              </a:rPr>
              <a:t>Namplate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4566218" y="1670400"/>
            <a:ext cx="833782" cy="6740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7186800" y="1614927"/>
            <a:ext cx="416400" cy="73070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706973" y="3482107"/>
            <a:ext cx="1428536" cy="2133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340612" y="3509543"/>
            <a:ext cx="1442588" cy="2133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9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368F2B0-CA54-1B4E-87D1-12B7767A0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10723" y="816717"/>
            <a:ext cx="37387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0056B9"/>
                </a:solidFill>
                <a:latin typeface="Arial" pitchFamily="34" charset="0"/>
                <a:cs typeface="Arial" pitchFamily="34" charset="0"/>
              </a:rPr>
              <a:t>Polarity Detection Procedure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0056B9"/>
                </a:solidFill>
                <a:latin typeface="Arial" pitchFamily="34" charset="0"/>
                <a:cs typeface="Arial" pitchFamily="34" charset="0"/>
              </a:rPr>
              <a:t>Yaskawa Solution Center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0056B9"/>
                </a:solidFill>
                <a:latin typeface="Arial" pitchFamily="34" charset="0"/>
                <a:cs typeface="Arial" pitchFamily="34" charset="0"/>
              </a:rPr>
              <a:t>Temporary Requirement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sz="2000" dirty="0" smtClean="0">
              <a:solidFill>
                <a:srgbClr val="0056B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3914" y="352085"/>
            <a:ext cx="4843656" cy="38868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63914" y="352085"/>
            <a:ext cx="4843656" cy="38868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44" y="2146889"/>
            <a:ext cx="3719154" cy="209202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23756" y="4245646"/>
            <a:ext cx="1951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56B9"/>
                </a:solidFill>
                <a:latin typeface="Arial" pitchFamily="34" charset="0"/>
                <a:cs typeface="Arial" pitchFamily="34" charset="0"/>
                <a:hlinkClick r:id="rId4"/>
              </a:rPr>
              <a:t>eLearning Module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52372" y="4245832"/>
            <a:ext cx="2931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56B9"/>
                </a:solidFill>
                <a:latin typeface="Arial" pitchFamily="34" charset="0"/>
                <a:cs typeface="Arial" pitchFamily="34" charset="0"/>
                <a:hlinkClick r:id="rId5"/>
              </a:rPr>
              <a:t>Application Note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04444" y="2146889"/>
            <a:ext cx="3719154" cy="2092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6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368F2B0-CA54-1B4E-87D1-12B7767A0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Sales Tools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44" y="813150"/>
            <a:ext cx="2182137" cy="28228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4444" y="813150"/>
            <a:ext cx="2182137" cy="28228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04444" y="3653198"/>
            <a:ext cx="2182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56B9"/>
                </a:solidFill>
                <a:latin typeface="Arial" pitchFamily="34" charset="0"/>
                <a:cs typeface="Arial" pitchFamily="34" charset="0"/>
              </a:rPr>
              <a:t>Sigma-7 Technical Supplement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725" y="813150"/>
            <a:ext cx="2187374" cy="28228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87725" y="813150"/>
            <a:ext cx="2187374" cy="28228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574444" y="3654398"/>
            <a:ext cx="2182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56B9"/>
                </a:solidFill>
                <a:latin typeface="Arial" pitchFamily="34" charset="0"/>
                <a:cs typeface="Arial" pitchFamily="34" charset="0"/>
              </a:rPr>
              <a:t>Motion Brochure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6461" y="2439466"/>
            <a:ext cx="3249541" cy="19104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954979" y="2439465"/>
            <a:ext cx="3231023" cy="19486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515750" y="4388088"/>
            <a:ext cx="2182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56B9"/>
                </a:solidFill>
                <a:latin typeface="Arial" pitchFamily="34" charset="0"/>
                <a:cs typeface="Arial" pitchFamily="34" charset="0"/>
              </a:rPr>
              <a:t>OPT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6242" y="52843"/>
            <a:ext cx="2893058" cy="225928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976242" y="52843"/>
            <a:ext cx="2893058" cy="22592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697887" y="809125"/>
            <a:ext cx="14007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56B9"/>
                </a:solidFill>
                <a:latin typeface="Arial" pitchFamily="34" charset="0"/>
                <a:cs typeface="Arial" pitchFamily="34" charset="0"/>
              </a:rPr>
              <a:t>Website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63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YAI Tit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YAI Conte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YAI Divid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YAI Log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30156</TotalTime>
  <Words>210</Words>
  <Application>Microsoft Office PowerPoint</Application>
  <PresentationFormat>On-screen Show (16:9)</PresentationFormat>
  <Paragraphs>60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 Black</vt:lpstr>
      <vt:lpstr>Wingdings</vt:lpstr>
      <vt:lpstr>Calibri</vt:lpstr>
      <vt:lpstr>Arial</vt:lpstr>
      <vt:lpstr>YAI Title</vt:lpstr>
      <vt:lpstr>YAI Content</vt:lpstr>
      <vt:lpstr>YAI Divider</vt:lpstr>
      <vt:lpstr>YAI Logo</vt:lpstr>
      <vt:lpstr>Product Launch</vt:lpstr>
      <vt:lpstr>Topics for Discussion</vt:lpstr>
      <vt:lpstr>Food Grade Motors</vt:lpstr>
      <vt:lpstr>Hygienic Stainless Motors</vt:lpstr>
      <vt:lpstr>Sigma-7 SERVOPACKs</vt:lpstr>
      <vt:lpstr>Cabling</vt:lpstr>
      <vt:lpstr>Motor Details</vt:lpstr>
      <vt:lpstr>Application</vt:lpstr>
      <vt:lpstr>Sales Tools</vt:lpstr>
      <vt:lpstr>Stock and Delivery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 Blohowiak</dc:creator>
  <cp:lastModifiedBy>Scott Carlberg</cp:lastModifiedBy>
  <cp:revision>213</cp:revision>
  <dcterms:created xsi:type="dcterms:W3CDTF">2020-10-06T17:59:33Z</dcterms:created>
  <dcterms:modified xsi:type="dcterms:W3CDTF">2022-08-25T18:10:21Z</dcterms:modified>
</cp:coreProperties>
</file>